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0" r:id="rId2"/>
    <p:sldId id="425" r:id="rId3"/>
    <p:sldId id="426" r:id="rId4"/>
    <p:sldId id="427" r:id="rId5"/>
    <p:sldId id="438" r:id="rId6"/>
    <p:sldId id="430" r:id="rId7"/>
    <p:sldId id="437" r:id="rId8"/>
    <p:sldId id="442" r:id="rId9"/>
    <p:sldId id="439" r:id="rId10"/>
    <p:sldId id="440" r:id="rId11"/>
    <p:sldId id="44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64" autoAdjust="0"/>
    <p:restoredTop sz="95214" autoAdjust="0"/>
  </p:normalViewPr>
  <p:slideViewPr>
    <p:cSldViewPr snapToGrid="0">
      <p:cViewPr varScale="1">
        <p:scale>
          <a:sx n="114" d="100"/>
          <a:sy n="114" d="100"/>
        </p:scale>
        <p:origin x="900" y="102"/>
      </p:cViewPr>
      <p:guideLst/>
    </p:cSldViewPr>
  </p:slideViewPr>
  <p:outlineViewPr>
    <p:cViewPr>
      <p:scale>
        <a:sx n="33" d="100"/>
        <a:sy n="33" d="100"/>
      </p:scale>
      <p:origin x="0" y="-145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mario motta" userId="00b19a31de7b2386" providerId="LiveId" clId="{511F21CE-CFDB-4963-A4F6-7BECE84BA6F3}"/>
    <pc:docChg chg="custSel modSld">
      <pc:chgData name="gianmario motta" userId="00b19a31de7b2386" providerId="LiveId" clId="{511F21CE-CFDB-4963-A4F6-7BECE84BA6F3}" dt="2020-08-02T17:15:22.325" v="20" actId="20577"/>
      <pc:docMkLst>
        <pc:docMk/>
      </pc:docMkLst>
      <pc:sldChg chg="modSp mod">
        <pc:chgData name="gianmario motta" userId="00b19a31de7b2386" providerId="LiveId" clId="{511F21CE-CFDB-4963-A4F6-7BECE84BA6F3}" dt="2020-08-02T17:12:30.294" v="11" actId="20577"/>
        <pc:sldMkLst>
          <pc:docMk/>
          <pc:sldMk cId="759378416" sldId="330"/>
        </pc:sldMkLst>
        <pc:spChg chg="mod">
          <ac:chgData name="gianmario motta" userId="00b19a31de7b2386" providerId="LiveId" clId="{511F21CE-CFDB-4963-A4F6-7BECE84BA6F3}" dt="2020-08-02T17:12:30.294" v="11" actId="20577"/>
          <ac:spMkLst>
            <pc:docMk/>
            <pc:sldMk cId="759378416" sldId="330"/>
            <ac:spMk id="2" creationId="{00000000-0000-0000-0000-000000000000}"/>
          </ac:spMkLst>
        </pc:spChg>
      </pc:sldChg>
      <pc:sldChg chg="modSp mod">
        <pc:chgData name="gianmario motta" userId="00b19a31de7b2386" providerId="LiveId" clId="{511F21CE-CFDB-4963-A4F6-7BECE84BA6F3}" dt="2020-08-02T17:15:22.325" v="20" actId="20577"/>
        <pc:sldMkLst>
          <pc:docMk/>
          <pc:sldMk cId="1259146316" sldId="427"/>
        </pc:sldMkLst>
        <pc:spChg chg="mod">
          <ac:chgData name="gianmario motta" userId="00b19a31de7b2386" providerId="LiveId" clId="{511F21CE-CFDB-4963-A4F6-7BECE84BA6F3}" dt="2020-08-02T17:15:22.325" v="20" actId="20577"/>
          <ac:spMkLst>
            <pc:docMk/>
            <pc:sldMk cId="1259146316" sldId="427"/>
            <ac:spMk id="9" creationId="{00000000-0000-0000-0000-000000000000}"/>
          </ac:spMkLst>
        </pc:spChg>
      </pc:sldChg>
      <pc:sldChg chg="modSp mod">
        <pc:chgData name="gianmario motta" userId="00b19a31de7b2386" providerId="LiveId" clId="{511F21CE-CFDB-4963-A4F6-7BECE84BA6F3}" dt="2020-08-02T17:11:35.915" v="8" actId="20577"/>
        <pc:sldMkLst>
          <pc:docMk/>
          <pc:sldMk cId="3694072021" sldId="437"/>
        </pc:sldMkLst>
        <pc:spChg chg="mod">
          <ac:chgData name="gianmario motta" userId="00b19a31de7b2386" providerId="LiveId" clId="{511F21CE-CFDB-4963-A4F6-7BECE84BA6F3}" dt="2020-08-02T17:11:35.915" v="8" actId="20577"/>
          <ac:spMkLst>
            <pc:docMk/>
            <pc:sldMk cId="3694072021" sldId="437"/>
            <ac:spMk id="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55186-54A7-4562-B90D-F35963B4FE7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9470F483-00C2-4186-8B74-5D4DCBACA1C3}">
      <dgm:prSet phldrT="[Testo]"/>
      <dgm:spPr>
        <a:solidFill>
          <a:srgbClr val="FFC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it-IT" dirty="0" err="1"/>
            <a:t>Pre-congress</a:t>
          </a:r>
          <a:endParaRPr lang="en-US" dirty="0"/>
        </a:p>
      </dgm:t>
    </dgm:pt>
    <dgm:pt modelId="{B4116ADE-0CF2-4972-A6FD-1DFE8D2CD44B}" type="parTrans" cxnId="{BE21F293-D266-44DC-8D8C-5E3753570B2F}">
      <dgm:prSet/>
      <dgm:spPr/>
      <dgm:t>
        <a:bodyPr/>
        <a:lstStyle/>
        <a:p>
          <a:endParaRPr lang="en-US"/>
        </a:p>
      </dgm:t>
    </dgm:pt>
    <dgm:pt modelId="{3DD25471-78E9-4C03-AF6E-7999C95FBA5C}" type="sibTrans" cxnId="{BE21F293-D266-44DC-8D8C-5E3753570B2F}">
      <dgm:prSet/>
      <dgm:spPr/>
      <dgm:t>
        <a:bodyPr/>
        <a:lstStyle/>
        <a:p>
          <a:endParaRPr lang="en-US"/>
        </a:p>
      </dgm:t>
    </dgm:pt>
    <dgm:pt modelId="{1F808F5F-F5E6-4CBE-A215-5489A5A1B70D}">
      <dgm:prSet phldrT="[Testo]"/>
      <dgm:spPr>
        <a:solidFill>
          <a:schemeClr val="bg1"/>
        </a:solidFill>
      </dgm:spPr>
      <dgm:t>
        <a:bodyPr/>
        <a:lstStyle/>
        <a:p>
          <a:r>
            <a:rPr lang="en-US" dirty="0"/>
            <a:t>Congress</a:t>
          </a:r>
        </a:p>
      </dgm:t>
    </dgm:pt>
    <dgm:pt modelId="{2DDEE679-4E78-4941-B866-00D408A418AB}" type="parTrans" cxnId="{CE0751A3-AD08-4141-89B2-B461F23AFA33}">
      <dgm:prSet/>
      <dgm:spPr/>
      <dgm:t>
        <a:bodyPr/>
        <a:lstStyle/>
        <a:p>
          <a:endParaRPr lang="it-IT"/>
        </a:p>
      </dgm:t>
    </dgm:pt>
    <dgm:pt modelId="{93849746-0341-4B35-BDC5-C4244CFCB589}" type="sibTrans" cxnId="{CE0751A3-AD08-4141-89B2-B461F23AFA33}">
      <dgm:prSet/>
      <dgm:spPr/>
      <dgm:t>
        <a:bodyPr/>
        <a:lstStyle/>
        <a:p>
          <a:endParaRPr lang="it-IT"/>
        </a:p>
      </dgm:t>
    </dgm:pt>
    <dgm:pt modelId="{002E7F7C-8FBE-4AE8-81C0-0408153256CB}">
      <dgm:prSet phldrT="[Testo]"/>
      <dgm:spPr>
        <a:solidFill>
          <a:schemeClr val="bg1"/>
        </a:solidFill>
      </dgm:spPr>
      <dgm:t>
        <a:bodyPr/>
        <a:lstStyle/>
        <a:p>
          <a:r>
            <a:rPr lang="en-US" dirty="0"/>
            <a:t>Post-Congress </a:t>
          </a:r>
        </a:p>
      </dgm:t>
    </dgm:pt>
    <dgm:pt modelId="{872765B5-74CD-4131-88AD-EFB60CED5286}" type="parTrans" cxnId="{9D141D3E-F0FF-4B3D-A65A-A3E02E5348B2}">
      <dgm:prSet/>
      <dgm:spPr/>
      <dgm:t>
        <a:bodyPr/>
        <a:lstStyle/>
        <a:p>
          <a:endParaRPr lang="it-IT"/>
        </a:p>
      </dgm:t>
    </dgm:pt>
    <dgm:pt modelId="{3FC166F6-DBA7-4F63-A88E-2650D47602A2}" type="sibTrans" cxnId="{9D141D3E-F0FF-4B3D-A65A-A3E02E5348B2}">
      <dgm:prSet/>
      <dgm:spPr/>
      <dgm:t>
        <a:bodyPr/>
        <a:lstStyle/>
        <a:p>
          <a:endParaRPr lang="it-IT"/>
        </a:p>
      </dgm:t>
    </dgm:pt>
    <dgm:pt modelId="{964A1878-880F-4770-8CB1-F10637C4A090}" type="pres">
      <dgm:prSet presAssocID="{2C155186-54A7-4562-B90D-F35963B4FE75}" presName="linearFlow" presStyleCnt="0">
        <dgm:presLayoutVars>
          <dgm:resizeHandles val="exact"/>
        </dgm:presLayoutVars>
      </dgm:prSet>
      <dgm:spPr/>
    </dgm:pt>
    <dgm:pt modelId="{4099644B-74FF-4166-AD3C-7B066C2419CB}" type="pres">
      <dgm:prSet presAssocID="{9470F483-00C2-4186-8B74-5D4DCBACA1C3}" presName="node" presStyleLbl="node1" presStyleIdx="0" presStyleCnt="3">
        <dgm:presLayoutVars>
          <dgm:bulletEnabled val="1"/>
        </dgm:presLayoutVars>
      </dgm:prSet>
      <dgm:spPr/>
    </dgm:pt>
    <dgm:pt modelId="{56F8FA56-E0BC-4A3A-8C6E-675BBCF7953F}" type="pres">
      <dgm:prSet presAssocID="{3DD25471-78E9-4C03-AF6E-7999C95FBA5C}" presName="sibTrans" presStyleLbl="sibTrans2D1" presStyleIdx="0" presStyleCnt="2"/>
      <dgm:spPr/>
    </dgm:pt>
    <dgm:pt modelId="{D2109FEF-B93B-451A-85D9-B677E9C27BCA}" type="pres">
      <dgm:prSet presAssocID="{3DD25471-78E9-4C03-AF6E-7999C95FBA5C}" presName="connectorText" presStyleLbl="sibTrans2D1" presStyleIdx="0" presStyleCnt="2"/>
      <dgm:spPr/>
    </dgm:pt>
    <dgm:pt modelId="{4074B74D-B869-4560-AEBB-5855985557DA}" type="pres">
      <dgm:prSet presAssocID="{1F808F5F-F5E6-4CBE-A215-5489A5A1B70D}" presName="node" presStyleLbl="node1" presStyleIdx="1" presStyleCnt="3">
        <dgm:presLayoutVars>
          <dgm:bulletEnabled val="1"/>
        </dgm:presLayoutVars>
      </dgm:prSet>
      <dgm:spPr/>
    </dgm:pt>
    <dgm:pt modelId="{910E756D-6202-44A8-9AF6-BC179472CB67}" type="pres">
      <dgm:prSet presAssocID="{93849746-0341-4B35-BDC5-C4244CFCB589}" presName="sibTrans" presStyleLbl="sibTrans2D1" presStyleIdx="1" presStyleCnt="2"/>
      <dgm:spPr/>
    </dgm:pt>
    <dgm:pt modelId="{E5FD9FD0-5959-48A9-975D-82370FB3F86E}" type="pres">
      <dgm:prSet presAssocID="{93849746-0341-4B35-BDC5-C4244CFCB589}" presName="connectorText" presStyleLbl="sibTrans2D1" presStyleIdx="1" presStyleCnt="2"/>
      <dgm:spPr/>
    </dgm:pt>
    <dgm:pt modelId="{9BD1323D-4FA6-4429-90D6-3F7BA058DF28}" type="pres">
      <dgm:prSet presAssocID="{002E7F7C-8FBE-4AE8-81C0-0408153256CB}" presName="node" presStyleLbl="node1" presStyleIdx="2" presStyleCnt="3">
        <dgm:presLayoutVars>
          <dgm:bulletEnabled val="1"/>
        </dgm:presLayoutVars>
      </dgm:prSet>
      <dgm:spPr/>
    </dgm:pt>
  </dgm:ptLst>
  <dgm:cxnLst>
    <dgm:cxn modelId="{44F0DE0D-CF60-4022-B09D-6754AB5C7BDF}" type="presOf" srcId="{2C155186-54A7-4562-B90D-F35963B4FE75}" destId="{964A1878-880F-4770-8CB1-F10637C4A090}" srcOrd="0" destOrd="0" presId="urn:microsoft.com/office/officeart/2005/8/layout/process2"/>
    <dgm:cxn modelId="{A6799A11-87CF-46F4-AB55-B8CD981D1584}" type="presOf" srcId="{9470F483-00C2-4186-8B74-5D4DCBACA1C3}" destId="{4099644B-74FF-4166-AD3C-7B066C2419CB}" srcOrd="0" destOrd="0" presId="urn:microsoft.com/office/officeart/2005/8/layout/process2"/>
    <dgm:cxn modelId="{C25D3135-9726-4A56-A5F9-D69F958ABA38}" type="presOf" srcId="{93849746-0341-4B35-BDC5-C4244CFCB589}" destId="{910E756D-6202-44A8-9AF6-BC179472CB67}" srcOrd="0" destOrd="0" presId="urn:microsoft.com/office/officeart/2005/8/layout/process2"/>
    <dgm:cxn modelId="{9D141D3E-F0FF-4B3D-A65A-A3E02E5348B2}" srcId="{2C155186-54A7-4562-B90D-F35963B4FE75}" destId="{002E7F7C-8FBE-4AE8-81C0-0408153256CB}" srcOrd="2" destOrd="0" parTransId="{872765B5-74CD-4131-88AD-EFB60CED5286}" sibTransId="{3FC166F6-DBA7-4F63-A88E-2650D47602A2}"/>
    <dgm:cxn modelId="{7EEC0B64-096C-4798-8970-473C52B799B9}" type="presOf" srcId="{002E7F7C-8FBE-4AE8-81C0-0408153256CB}" destId="{9BD1323D-4FA6-4429-90D6-3F7BA058DF28}" srcOrd="0" destOrd="0" presId="urn:microsoft.com/office/officeart/2005/8/layout/process2"/>
    <dgm:cxn modelId="{249FE691-2340-4A10-BF84-6A3B9E50B4EE}" type="presOf" srcId="{3DD25471-78E9-4C03-AF6E-7999C95FBA5C}" destId="{D2109FEF-B93B-451A-85D9-B677E9C27BCA}" srcOrd="1" destOrd="0" presId="urn:microsoft.com/office/officeart/2005/8/layout/process2"/>
    <dgm:cxn modelId="{BE21F293-D266-44DC-8D8C-5E3753570B2F}" srcId="{2C155186-54A7-4562-B90D-F35963B4FE75}" destId="{9470F483-00C2-4186-8B74-5D4DCBACA1C3}" srcOrd="0" destOrd="0" parTransId="{B4116ADE-0CF2-4972-A6FD-1DFE8D2CD44B}" sibTransId="{3DD25471-78E9-4C03-AF6E-7999C95FBA5C}"/>
    <dgm:cxn modelId="{CE0751A3-AD08-4141-89B2-B461F23AFA33}" srcId="{2C155186-54A7-4562-B90D-F35963B4FE75}" destId="{1F808F5F-F5E6-4CBE-A215-5489A5A1B70D}" srcOrd="1" destOrd="0" parTransId="{2DDEE679-4E78-4941-B866-00D408A418AB}" sibTransId="{93849746-0341-4B35-BDC5-C4244CFCB589}"/>
    <dgm:cxn modelId="{1B81C8AD-F8B6-4EDC-BCA9-3FCD67BE8E6B}" type="presOf" srcId="{1F808F5F-F5E6-4CBE-A215-5489A5A1B70D}" destId="{4074B74D-B869-4560-AEBB-5855985557DA}" srcOrd="0" destOrd="0" presId="urn:microsoft.com/office/officeart/2005/8/layout/process2"/>
    <dgm:cxn modelId="{56D05CD0-778B-4788-B85B-739EC3A54AF3}" type="presOf" srcId="{93849746-0341-4B35-BDC5-C4244CFCB589}" destId="{E5FD9FD0-5959-48A9-975D-82370FB3F86E}" srcOrd="1" destOrd="0" presId="urn:microsoft.com/office/officeart/2005/8/layout/process2"/>
    <dgm:cxn modelId="{512186E2-FB4A-4E11-829E-19AB37ED58DB}" type="presOf" srcId="{3DD25471-78E9-4C03-AF6E-7999C95FBA5C}" destId="{56F8FA56-E0BC-4A3A-8C6E-675BBCF7953F}" srcOrd="0" destOrd="0" presId="urn:microsoft.com/office/officeart/2005/8/layout/process2"/>
    <dgm:cxn modelId="{A1257872-BF09-4E66-80EE-A04173B25146}" type="presParOf" srcId="{964A1878-880F-4770-8CB1-F10637C4A090}" destId="{4099644B-74FF-4166-AD3C-7B066C2419CB}" srcOrd="0" destOrd="0" presId="urn:microsoft.com/office/officeart/2005/8/layout/process2"/>
    <dgm:cxn modelId="{206BC297-C7BA-42FA-8FD3-06E414CBCC76}" type="presParOf" srcId="{964A1878-880F-4770-8CB1-F10637C4A090}" destId="{56F8FA56-E0BC-4A3A-8C6E-675BBCF7953F}" srcOrd="1" destOrd="0" presId="urn:microsoft.com/office/officeart/2005/8/layout/process2"/>
    <dgm:cxn modelId="{E45C8E29-5931-4024-AB80-BA28F5A6EAB6}" type="presParOf" srcId="{56F8FA56-E0BC-4A3A-8C6E-675BBCF7953F}" destId="{D2109FEF-B93B-451A-85D9-B677E9C27BCA}" srcOrd="0" destOrd="0" presId="urn:microsoft.com/office/officeart/2005/8/layout/process2"/>
    <dgm:cxn modelId="{58F2F63D-5C8E-4E09-A495-188F3850BBAC}" type="presParOf" srcId="{964A1878-880F-4770-8CB1-F10637C4A090}" destId="{4074B74D-B869-4560-AEBB-5855985557DA}" srcOrd="2" destOrd="0" presId="urn:microsoft.com/office/officeart/2005/8/layout/process2"/>
    <dgm:cxn modelId="{4F7E764E-51FC-44D8-96BB-BFCFD747AD27}" type="presParOf" srcId="{964A1878-880F-4770-8CB1-F10637C4A090}" destId="{910E756D-6202-44A8-9AF6-BC179472CB67}" srcOrd="3" destOrd="0" presId="urn:microsoft.com/office/officeart/2005/8/layout/process2"/>
    <dgm:cxn modelId="{71F99F84-CD68-4E80-A2D3-7E9DAD428ADF}" type="presParOf" srcId="{910E756D-6202-44A8-9AF6-BC179472CB67}" destId="{E5FD9FD0-5959-48A9-975D-82370FB3F86E}" srcOrd="0" destOrd="0" presId="urn:microsoft.com/office/officeart/2005/8/layout/process2"/>
    <dgm:cxn modelId="{2752C0DD-D994-45F8-A571-F55F892E0079}" type="presParOf" srcId="{964A1878-880F-4770-8CB1-F10637C4A090}" destId="{9BD1323D-4FA6-4429-90D6-3F7BA058DF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155186-54A7-4562-B90D-F35963B4FE7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9470F483-00C2-4186-8B74-5D4DCBACA1C3}">
      <dgm:prSet phldrT="[Testo]"/>
      <dgm:spPr>
        <a:solidFill>
          <a:srgbClr val="FFC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it-IT" dirty="0" err="1"/>
            <a:t>Pre-congress</a:t>
          </a:r>
          <a:endParaRPr lang="en-US" dirty="0"/>
        </a:p>
      </dgm:t>
    </dgm:pt>
    <dgm:pt modelId="{B4116ADE-0CF2-4972-A6FD-1DFE8D2CD44B}" type="parTrans" cxnId="{BE21F293-D266-44DC-8D8C-5E3753570B2F}">
      <dgm:prSet/>
      <dgm:spPr/>
      <dgm:t>
        <a:bodyPr/>
        <a:lstStyle/>
        <a:p>
          <a:endParaRPr lang="en-US"/>
        </a:p>
      </dgm:t>
    </dgm:pt>
    <dgm:pt modelId="{3DD25471-78E9-4C03-AF6E-7999C95FBA5C}" type="sibTrans" cxnId="{BE21F293-D266-44DC-8D8C-5E3753570B2F}">
      <dgm:prSet/>
      <dgm:spPr/>
      <dgm:t>
        <a:bodyPr/>
        <a:lstStyle/>
        <a:p>
          <a:endParaRPr lang="en-US"/>
        </a:p>
      </dgm:t>
    </dgm:pt>
    <dgm:pt modelId="{1F808F5F-F5E6-4CBE-A215-5489A5A1B70D}">
      <dgm:prSet phldrT="[Testo]"/>
      <dgm:spPr>
        <a:solidFill>
          <a:schemeClr val="bg1"/>
        </a:solidFill>
      </dgm:spPr>
      <dgm:t>
        <a:bodyPr/>
        <a:lstStyle/>
        <a:p>
          <a:r>
            <a:rPr lang="en-US" dirty="0"/>
            <a:t>Congress</a:t>
          </a:r>
        </a:p>
      </dgm:t>
    </dgm:pt>
    <dgm:pt modelId="{2DDEE679-4E78-4941-B866-00D408A418AB}" type="parTrans" cxnId="{CE0751A3-AD08-4141-89B2-B461F23AFA33}">
      <dgm:prSet/>
      <dgm:spPr/>
      <dgm:t>
        <a:bodyPr/>
        <a:lstStyle/>
        <a:p>
          <a:endParaRPr lang="it-IT"/>
        </a:p>
      </dgm:t>
    </dgm:pt>
    <dgm:pt modelId="{93849746-0341-4B35-BDC5-C4244CFCB589}" type="sibTrans" cxnId="{CE0751A3-AD08-4141-89B2-B461F23AFA33}">
      <dgm:prSet/>
      <dgm:spPr/>
      <dgm:t>
        <a:bodyPr/>
        <a:lstStyle/>
        <a:p>
          <a:endParaRPr lang="it-IT"/>
        </a:p>
      </dgm:t>
    </dgm:pt>
    <dgm:pt modelId="{002E7F7C-8FBE-4AE8-81C0-0408153256CB}">
      <dgm:prSet phldrT="[Testo]"/>
      <dgm:spPr>
        <a:solidFill>
          <a:schemeClr val="bg1"/>
        </a:solidFill>
      </dgm:spPr>
      <dgm:t>
        <a:bodyPr/>
        <a:lstStyle/>
        <a:p>
          <a:r>
            <a:rPr lang="en-US" dirty="0"/>
            <a:t>Post-Congress </a:t>
          </a:r>
        </a:p>
      </dgm:t>
    </dgm:pt>
    <dgm:pt modelId="{872765B5-74CD-4131-88AD-EFB60CED5286}" type="parTrans" cxnId="{9D141D3E-F0FF-4B3D-A65A-A3E02E5348B2}">
      <dgm:prSet/>
      <dgm:spPr/>
      <dgm:t>
        <a:bodyPr/>
        <a:lstStyle/>
        <a:p>
          <a:endParaRPr lang="it-IT"/>
        </a:p>
      </dgm:t>
    </dgm:pt>
    <dgm:pt modelId="{3FC166F6-DBA7-4F63-A88E-2650D47602A2}" type="sibTrans" cxnId="{9D141D3E-F0FF-4B3D-A65A-A3E02E5348B2}">
      <dgm:prSet/>
      <dgm:spPr/>
      <dgm:t>
        <a:bodyPr/>
        <a:lstStyle/>
        <a:p>
          <a:endParaRPr lang="it-IT"/>
        </a:p>
      </dgm:t>
    </dgm:pt>
    <dgm:pt modelId="{964A1878-880F-4770-8CB1-F10637C4A090}" type="pres">
      <dgm:prSet presAssocID="{2C155186-54A7-4562-B90D-F35963B4FE75}" presName="linearFlow" presStyleCnt="0">
        <dgm:presLayoutVars>
          <dgm:resizeHandles val="exact"/>
        </dgm:presLayoutVars>
      </dgm:prSet>
      <dgm:spPr/>
    </dgm:pt>
    <dgm:pt modelId="{4099644B-74FF-4166-AD3C-7B066C2419CB}" type="pres">
      <dgm:prSet presAssocID="{9470F483-00C2-4186-8B74-5D4DCBACA1C3}" presName="node" presStyleLbl="node1" presStyleIdx="0" presStyleCnt="3">
        <dgm:presLayoutVars>
          <dgm:bulletEnabled val="1"/>
        </dgm:presLayoutVars>
      </dgm:prSet>
      <dgm:spPr/>
    </dgm:pt>
    <dgm:pt modelId="{56F8FA56-E0BC-4A3A-8C6E-675BBCF7953F}" type="pres">
      <dgm:prSet presAssocID="{3DD25471-78E9-4C03-AF6E-7999C95FBA5C}" presName="sibTrans" presStyleLbl="sibTrans2D1" presStyleIdx="0" presStyleCnt="2"/>
      <dgm:spPr/>
    </dgm:pt>
    <dgm:pt modelId="{D2109FEF-B93B-451A-85D9-B677E9C27BCA}" type="pres">
      <dgm:prSet presAssocID="{3DD25471-78E9-4C03-AF6E-7999C95FBA5C}" presName="connectorText" presStyleLbl="sibTrans2D1" presStyleIdx="0" presStyleCnt="2"/>
      <dgm:spPr/>
    </dgm:pt>
    <dgm:pt modelId="{4074B74D-B869-4560-AEBB-5855985557DA}" type="pres">
      <dgm:prSet presAssocID="{1F808F5F-F5E6-4CBE-A215-5489A5A1B70D}" presName="node" presStyleLbl="node1" presStyleIdx="1" presStyleCnt="3">
        <dgm:presLayoutVars>
          <dgm:bulletEnabled val="1"/>
        </dgm:presLayoutVars>
      </dgm:prSet>
      <dgm:spPr/>
    </dgm:pt>
    <dgm:pt modelId="{910E756D-6202-44A8-9AF6-BC179472CB67}" type="pres">
      <dgm:prSet presAssocID="{93849746-0341-4B35-BDC5-C4244CFCB589}" presName="sibTrans" presStyleLbl="sibTrans2D1" presStyleIdx="1" presStyleCnt="2"/>
      <dgm:spPr/>
    </dgm:pt>
    <dgm:pt modelId="{E5FD9FD0-5959-48A9-975D-82370FB3F86E}" type="pres">
      <dgm:prSet presAssocID="{93849746-0341-4B35-BDC5-C4244CFCB589}" presName="connectorText" presStyleLbl="sibTrans2D1" presStyleIdx="1" presStyleCnt="2"/>
      <dgm:spPr/>
    </dgm:pt>
    <dgm:pt modelId="{9BD1323D-4FA6-4429-90D6-3F7BA058DF28}" type="pres">
      <dgm:prSet presAssocID="{002E7F7C-8FBE-4AE8-81C0-0408153256CB}" presName="node" presStyleLbl="node1" presStyleIdx="2" presStyleCnt="3">
        <dgm:presLayoutVars>
          <dgm:bulletEnabled val="1"/>
        </dgm:presLayoutVars>
      </dgm:prSet>
      <dgm:spPr/>
    </dgm:pt>
  </dgm:ptLst>
  <dgm:cxnLst>
    <dgm:cxn modelId="{44F0DE0D-CF60-4022-B09D-6754AB5C7BDF}" type="presOf" srcId="{2C155186-54A7-4562-B90D-F35963B4FE75}" destId="{964A1878-880F-4770-8CB1-F10637C4A090}" srcOrd="0" destOrd="0" presId="urn:microsoft.com/office/officeart/2005/8/layout/process2"/>
    <dgm:cxn modelId="{A6799A11-87CF-46F4-AB55-B8CD981D1584}" type="presOf" srcId="{9470F483-00C2-4186-8B74-5D4DCBACA1C3}" destId="{4099644B-74FF-4166-AD3C-7B066C2419CB}" srcOrd="0" destOrd="0" presId="urn:microsoft.com/office/officeart/2005/8/layout/process2"/>
    <dgm:cxn modelId="{C25D3135-9726-4A56-A5F9-D69F958ABA38}" type="presOf" srcId="{93849746-0341-4B35-BDC5-C4244CFCB589}" destId="{910E756D-6202-44A8-9AF6-BC179472CB67}" srcOrd="0" destOrd="0" presId="urn:microsoft.com/office/officeart/2005/8/layout/process2"/>
    <dgm:cxn modelId="{9D141D3E-F0FF-4B3D-A65A-A3E02E5348B2}" srcId="{2C155186-54A7-4562-B90D-F35963B4FE75}" destId="{002E7F7C-8FBE-4AE8-81C0-0408153256CB}" srcOrd="2" destOrd="0" parTransId="{872765B5-74CD-4131-88AD-EFB60CED5286}" sibTransId="{3FC166F6-DBA7-4F63-A88E-2650D47602A2}"/>
    <dgm:cxn modelId="{7EEC0B64-096C-4798-8970-473C52B799B9}" type="presOf" srcId="{002E7F7C-8FBE-4AE8-81C0-0408153256CB}" destId="{9BD1323D-4FA6-4429-90D6-3F7BA058DF28}" srcOrd="0" destOrd="0" presId="urn:microsoft.com/office/officeart/2005/8/layout/process2"/>
    <dgm:cxn modelId="{249FE691-2340-4A10-BF84-6A3B9E50B4EE}" type="presOf" srcId="{3DD25471-78E9-4C03-AF6E-7999C95FBA5C}" destId="{D2109FEF-B93B-451A-85D9-B677E9C27BCA}" srcOrd="1" destOrd="0" presId="urn:microsoft.com/office/officeart/2005/8/layout/process2"/>
    <dgm:cxn modelId="{BE21F293-D266-44DC-8D8C-5E3753570B2F}" srcId="{2C155186-54A7-4562-B90D-F35963B4FE75}" destId="{9470F483-00C2-4186-8B74-5D4DCBACA1C3}" srcOrd="0" destOrd="0" parTransId="{B4116ADE-0CF2-4972-A6FD-1DFE8D2CD44B}" sibTransId="{3DD25471-78E9-4C03-AF6E-7999C95FBA5C}"/>
    <dgm:cxn modelId="{CE0751A3-AD08-4141-89B2-B461F23AFA33}" srcId="{2C155186-54A7-4562-B90D-F35963B4FE75}" destId="{1F808F5F-F5E6-4CBE-A215-5489A5A1B70D}" srcOrd="1" destOrd="0" parTransId="{2DDEE679-4E78-4941-B866-00D408A418AB}" sibTransId="{93849746-0341-4B35-BDC5-C4244CFCB589}"/>
    <dgm:cxn modelId="{1B81C8AD-F8B6-4EDC-BCA9-3FCD67BE8E6B}" type="presOf" srcId="{1F808F5F-F5E6-4CBE-A215-5489A5A1B70D}" destId="{4074B74D-B869-4560-AEBB-5855985557DA}" srcOrd="0" destOrd="0" presId="urn:microsoft.com/office/officeart/2005/8/layout/process2"/>
    <dgm:cxn modelId="{56D05CD0-778B-4788-B85B-739EC3A54AF3}" type="presOf" srcId="{93849746-0341-4B35-BDC5-C4244CFCB589}" destId="{E5FD9FD0-5959-48A9-975D-82370FB3F86E}" srcOrd="1" destOrd="0" presId="urn:microsoft.com/office/officeart/2005/8/layout/process2"/>
    <dgm:cxn modelId="{512186E2-FB4A-4E11-829E-19AB37ED58DB}" type="presOf" srcId="{3DD25471-78E9-4C03-AF6E-7999C95FBA5C}" destId="{56F8FA56-E0BC-4A3A-8C6E-675BBCF7953F}" srcOrd="0" destOrd="0" presId="urn:microsoft.com/office/officeart/2005/8/layout/process2"/>
    <dgm:cxn modelId="{A1257872-BF09-4E66-80EE-A04173B25146}" type="presParOf" srcId="{964A1878-880F-4770-8CB1-F10637C4A090}" destId="{4099644B-74FF-4166-AD3C-7B066C2419CB}" srcOrd="0" destOrd="0" presId="urn:microsoft.com/office/officeart/2005/8/layout/process2"/>
    <dgm:cxn modelId="{206BC297-C7BA-42FA-8FD3-06E414CBCC76}" type="presParOf" srcId="{964A1878-880F-4770-8CB1-F10637C4A090}" destId="{56F8FA56-E0BC-4A3A-8C6E-675BBCF7953F}" srcOrd="1" destOrd="0" presId="urn:microsoft.com/office/officeart/2005/8/layout/process2"/>
    <dgm:cxn modelId="{E45C8E29-5931-4024-AB80-BA28F5A6EAB6}" type="presParOf" srcId="{56F8FA56-E0BC-4A3A-8C6E-675BBCF7953F}" destId="{D2109FEF-B93B-451A-85D9-B677E9C27BCA}" srcOrd="0" destOrd="0" presId="urn:microsoft.com/office/officeart/2005/8/layout/process2"/>
    <dgm:cxn modelId="{58F2F63D-5C8E-4E09-A495-188F3850BBAC}" type="presParOf" srcId="{964A1878-880F-4770-8CB1-F10637C4A090}" destId="{4074B74D-B869-4560-AEBB-5855985557DA}" srcOrd="2" destOrd="0" presId="urn:microsoft.com/office/officeart/2005/8/layout/process2"/>
    <dgm:cxn modelId="{4F7E764E-51FC-44D8-96BB-BFCFD747AD27}" type="presParOf" srcId="{964A1878-880F-4770-8CB1-F10637C4A090}" destId="{910E756D-6202-44A8-9AF6-BC179472CB67}" srcOrd="3" destOrd="0" presId="urn:microsoft.com/office/officeart/2005/8/layout/process2"/>
    <dgm:cxn modelId="{71F99F84-CD68-4E80-A2D3-7E9DAD428ADF}" type="presParOf" srcId="{910E756D-6202-44A8-9AF6-BC179472CB67}" destId="{E5FD9FD0-5959-48A9-975D-82370FB3F86E}" srcOrd="0" destOrd="0" presId="urn:microsoft.com/office/officeart/2005/8/layout/process2"/>
    <dgm:cxn modelId="{2752C0DD-D994-45F8-A571-F55F892E0079}" type="presParOf" srcId="{964A1878-880F-4770-8CB1-F10637C4A090}" destId="{9BD1323D-4FA6-4429-90D6-3F7BA058DF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155186-54A7-4562-B90D-F35963B4FE7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9470F483-00C2-4186-8B74-5D4DCBACA1C3}">
      <dgm:prSet phldrT="[Testo]"/>
      <dgm:spPr>
        <a:solidFill>
          <a:srgbClr val="FFC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it-IT" dirty="0" err="1"/>
            <a:t>Pre-congress</a:t>
          </a:r>
          <a:endParaRPr lang="en-US" dirty="0"/>
        </a:p>
      </dgm:t>
    </dgm:pt>
    <dgm:pt modelId="{B4116ADE-0CF2-4972-A6FD-1DFE8D2CD44B}" type="parTrans" cxnId="{BE21F293-D266-44DC-8D8C-5E3753570B2F}">
      <dgm:prSet/>
      <dgm:spPr/>
      <dgm:t>
        <a:bodyPr/>
        <a:lstStyle/>
        <a:p>
          <a:endParaRPr lang="en-US"/>
        </a:p>
      </dgm:t>
    </dgm:pt>
    <dgm:pt modelId="{3DD25471-78E9-4C03-AF6E-7999C95FBA5C}" type="sibTrans" cxnId="{BE21F293-D266-44DC-8D8C-5E3753570B2F}">
      <dgm:prSet/>
      <dgm:spPr/>
      <dgm:t>
        <a:bodyPr/>
        <a:lstStyle/>
        <a:p>
          <a:endParaRPr lang="en-US"/>
        </a:p>
      </dgm:t>
    </dgm:pt>
    <dgm:pt modelId="{1F808F5F-F5E6-4CBE-A215-5489A5A1B70D}">
      <dgm:prSet phldrT="[Testo]"/>
      <dgm:spPr>
        <a:solidFill>
          <a:schemeClr val="bg1"/>
        </a:solidFill>
      </dgm:spPr>
      <dgm:t>
        <a:bodyPr/>
        <a:lstStyle/>
        <a:p>
          <a:r>
            <a:rPr lang="en-US" dirty="0"/>
            <a:t>Congress</a:t>
          </a:r>
        </a:p>
      </dgm:t>
    </dgm:pt>
    <dgm:pt modelId="{2DDEE679-4E78-4941-B866-00D408A418AB}" type="parTrans" cxnId="{CE0751A3-AD08-4141-89B2-B461F23AFA33}">
      <dgm:prSet/>
      <dgm:spPr/>
      <dgm:t>
        <a:bodyPr/>
        <a:lstStyle/>
        <a:p>
          <a:endParaRPr lang="it-IT"/>
        </a:p>
      </dgm:t>
    </dgm:pt>
    <dgm:pt modelId="{93849746-0341-4B35-BDC5-C4244CFCB589}" type="sibTrans" cxnId="{CE0751A3-AD08-4141-89B2-B461F23AFA33}">
      <dgm:prSet/>
      <dgm:spPr/>
      <dgm:t>
        <a:bodyPr/>
        <a:lstStyle/>
        <a:p>
          <a:endParaRPr lang="it-IT"/>
        </a:p>
      </dgm:t>
    </dgm:pt>
    <dgm:pt modelId="{002E7F7C-8FBE-4AE8-81C0-0408153256CB}">
      <dgm:prSet phldrT="[Testo]"/>
      <dgm:spPr>
        <a:solidFill>
          <a:schemeClr val="bg1"/>
        </a:solidFill>
      </dgm:spPr>
      <dgm:t>
        <a:bodyPr/>
        <a:lstStyle/>
        <a:p>
          <a:r>
            <a:rPr lang="en-US" dirty="0"/>
            <a:t>Post-Congress </a:t>
          </a:r>
        </a:p>
      </dgm:t>
    </dgm:pt>
    <dgm:pt modelId="{872765B5-74CD-4131-88AD-EFB60CED5286}" type="parTrans" cxnId="{9D141D3E-F0FF-4B3D-A65A-A3E02E5348B2}">
      <dgm:prSet/>
      <dgm:spPr/>
      <dgm:t>
        <a:bodyPr/>
        <a:lstStyle/>
        <a:p>
          <a:endParaRPr lang="it-IT"/>
        </a:p>
      </dgm:t>
    </dgm:pt>
    <dgm:pt modelId="{3FC166F6-DBA7-4F63-A88E-2650D47602A2}" type="sibTrans" cxnId="{9D141D3E-F0FF-4B3D-A65A-A3E02E5348B2}">
      <dgm:prSet/>
      <dgm:spPr/>
      <dgm:t>
        <a:bodyPr/>
        <a:lstStyle/>
        <a:p>
          <a:endParaRPr lang="it-IT"/>
        </a:p>
      </dgm:t>
    </dgm:pt>
    <dgm:pt modelId="{964A1878-880F-4770-8CB1-F10637C4A090}" type="pres">
      <dgm:prSet presAssocID="{2C155186-54A7-4562-B90D-F35963B4FE75}" presName="linearFlow" presStyleCnt="0">
        <dgm:presLayoutVars>
          <dgm:resizeHandles val="exact"/>
        </dgm:presLayoutVars>
      </dgm:prSet>
      <dgm:spPr/>
    </dgm:pt>
    <dgm:pt modelId="{4099644B-74FF-4166-AD3C-7B066C2419CB}" type="pres">
      <dgm:prSet presAssocID="{9470F483-00C2-4186-8B74-5D4DCBACA1C3}" presName="node" presStyleLbl="node1" presStyleIdx="0" presStyleCnt="3">
        <dgm:presLayoutVars>
          <dgm:bulletEnabled val="1"/>
        </dgm:presLayoutVars>
      </dgm:prSet>
      <dgm:spPr/>
    </dgm:pt>
    <dgm:pt modelId="{56F8FA56-E0BC-4A3A-8C6E-675BBCF7953F}" type="pres">
      <dgm:prSet presAssocID="{3DD25471-78E9-4C03-AF6E-7999C95FBA5C}" presName="sibTrans" presStyleLbl="sibTrans2D1" presStyleIdx="0" presStyleCnt="2"/>
      <dgm:spPr/>
    </dgm:pt>
    <dgm:pt modelId="{D2109FEF-B93B-451A-85D9-B677E9C27BCA}" type="pres">
      <dgm:prSet presAssocID="{3DD25471-78E9-4C03-AF6E-7999C95FBA5C}" presName="connectorText" presStyleLbl="sibTrans2D1" presStyleIdx="0" presStyleCnt="2"/>
      <dgm:spPr/>
    </dgm:pt>
    <dgm:pt modelId="{4074B74D-B869-4560-AEBB-5855985557DA}" type="pres">
      <dgm:prSet presAssocID="{1F808F5F-F5E6-4CBE-A215-5489A5A1B70D}" presName="node" presStyleLbl="node1" presStyleIdx="1" presStyleCnt="3">
        <dgm:presLayoutVars>
          <dgm:bulletEnabled val="1"/>
        </dgm:presLayoutVars>
      </dgm:prSet>
      <dgm:spPr/>
    </dgm:pt>
    <dgm:pt modelId="{910E756D-6202-44A8-9AF6-BC179472CB67}" type="pres">
      <dgm:prSet presAssocID="{93849746-0341-4B35-BDC5-C4244CFCB589}" presName="sibTrans" presStyleLbl="sibTrans2D1" presStyleIdx="1" presStyleCnt="2"/>
      <dgm:spPr/>
    </dgm:pt>
    <dgm:pt modelId="{E5FD9FD0-5959-48A9-975D-82370FB3F86E}" type="pres">
      <dgm:prSet presAssocID="{93849746-0341-4B35-BDC5-C4244CFCB589}" presName="connectorText" presStyleLbl="sibTrans2D1" presStyleIdx="1" presStyleCnt="2"/>
      <dgm:spPr/>
    </dgm:pt>
    <dgm:pt modelId="{9BD1323D-4FA6-4429-90D6-3F7BA058DF28}" type="pres">
      <dgm:prSet presAssocID="{002E7F7C-8FBE-4AE8-81C0-0408153256CB}" presName="node" presStyleLbl="node1" presStyleIdx="2" presStyleCnt="3">
        <dgm:presLayoutVars>
          <dgm:bulletEnabled val="1"/>
        </dgm:presLayoutVars>
      </dgm:prSet>
      <dgm:spPr/>
    </dgm:pt>
  </dgm:ptLst>
  <dgm:cxnLst>
    <dgm:cxn modelId="{44F0DE0D-CF60-4022-B09D-6754AB5C7BDF}" type="presOf" srcId="{2C155186-54A7-4562-B90D-F35963B4FE75}" destId="{964A1878-880F-4770-8CB1-F10637C4A090}" srcOrd="0" destOrd="0" presId="urn:microsoft.com/office/officeart/2005/8/layout/process2"/>
    <dgm:cxn modelId="{A6799A11-87CF-46F4-AB55-B8CD981D1584}" type="presOf" srcId="{9470F483-00C2-4186-8B74-5D4DCBACA1C3}" destId="{4099644B-74FF-4166-AD3C-7B066C2419CB}" srcOrd="0" destOrd="0" presId="urn:microsoft.com/office/officeart/2005/8/layout/process2"/>
    <dgm:cxn modelId="{C25D3135-9726-4A56-A5F9-D69F958ABA38}" type="presOf" srcId="{93849746-0341-4B35-BDC5-C4244CFCB589}" destId="{910E756D-6202-44A8-9AF6-BC179472CB67}" srcOrd="0" destOrd="0" presId="urn:microsoft.com/office/officeart/2005/8/layout/process2"/>
    <dgm:cxn modelId="{9D141D3E-F0FF-4B3D-A65A-A3E02E5348B2}" srcId="{2C155186-54A7-4562-B90D-F35963B4FE75}" destId="{002E7F7C-8FBE-4AE8-81C0-0408153256CB}" srcOrd="2" destOrd="0" parTransId="{872765B5-74CD-4131-88AD-EFB60CED5286}" sibTransId="{3FC166F6-DBA7-4F63-A88E-2650D47602A2}"/>
    <dgm:cxn modelId="{7EEC0B64-096C-4798-8970-473C52B799B9}" type="presOf" srcId="{002E7F7C-8FBE-4AE8-81C0-0408153256CB}" destId="{9BD1323D-4FA6-4429-90D6-3F7BA058DF28}" srcOrd="0" destOrd="0" presId="urn:microsoft.com/office/officeart/2005/8/layout/process2"/>
    <dgm:cxn modelId="{249FE691-2340-4A10-BF84-6A3B9E50B4EE}" type="presOf" srcId="{3DD25471-78E9-4C03-AF6E-7999C95FBA5C}" destId="{D2109FEF-B93B-451A-85D9-B677E9C27BCA}" srcOrd="1" destOrd="0" presId="urn:microsoft.com/office/officeart/2005/8/layout/process2"/>
    <dgm:cxn modelId="{BE21F293-D266-44DC-8D8C-5E3753570B2F}" srcId="{2C155186-54A7-4562-B90D-F35963B4FE75}" destId="{9470F483-00C2-4186-8B74-5D4DCBACA1C3}" srcOrd="0" destOrd="0" parTransId="{B4116ADE-0CF2-4972-A6FD-1DFE8D2CD44B}" sibTransId="{3DD25471-78E9-4C03-AF6E-7999C95FBA5C}"/>
    <dgm:cxn modelId="{CE0751A3-AD08-4141-89B2-B461F23AFA33}" srcId="{2C155186-54A7-4562-B90D-F35963B4FE75}" destId="{1F808F5F-F5E6-4CBE-A215-5489A5A1B70D}" srcOrd="1" destOrd="0" parTransId="{2DDEE679-4E78-4941-B866-00D408A418AB}" sibTransId="{93849746-0341-4B35-BDC5-C4244CFCB589}"/>
    <dgm:cxn modelId="{1B81C8AD-F8B6-4EDC-BCA9-3FCD67BE8E6B}" type="presOf" srcId="{1F808F5F-F5E6-4CBE-A215-5489A5A1B70D}" destId="{4074B74D-B869-4560-AEBB-5855985557DA}" srcOrd="0" destOrd="0" presId="urn:microsoft.com/office/officeart/2005/8/layout/process2"/>
    <dgm:cxn modelId="{56D05CD0-778B-4788-B85B-739EC3A54AF3}" type="presOf" srcId="{93849746-0341-4B35-BDC5-C4244CFCB589}" destId="{E5FD9FD0-5959-48A9-975D-82370FB3F86E}" srcOrd="1" destOrd="0" presId="urn:microsoft.com/office/officeart/2005/8/layout/process2"/>
    <dgm:cxn modelId="{512186E2-FB4A-4E11-829E-19AB37ED58DB}" type="presOf" srcId="{3DD25471-78E9-4C03-AF6E-7999C95FBA5C}" destId="{56F8FA56-E0BC-4A3A-8C6E-675BBCF7953F}" srcOrd="0" destOrd="0" presId="urn:microsoft.com/office/officeart/2005/8/layout/process2"/>
    <dgm:cxn modelId="{A1257872-BF09-4E66-80EE-A04173B25146}" type="presParOf" srcId="{964A1878-880F-4770-8CB1-F10637C4A090}" destId="{4099644B-74FF-4166-AD3C-7B066C2419CB}" srcOrd="0" destOrd="0" presId="urn:microsoft.com/office/officeart/2005/8/layout/process2"/>
    <dgm:cxn modelId="{206BC297-C7BA-42FA-8FD3-06E414CBCC76}" type="presParOf" srcId="{964A1878-880F-4770-8CB1-F10637C4A090}" destId="{56F8FA56-E0BC-4A3A-8C6E-675BBCF7953F}" srcOrd="1" destOrd="0" presId="urn:microsoft.com/office/officeart/2005/8/layout/process2"/>
    <dgm:cxn modelId="{E45C8E29-5931-4024-AB80-BA28F5A6EAB6}" type="presParOf" srcId="{56F8FA56-E0BC-4A3A-8C6E-675BBCF7953F}" destId="{D2109FEF-B93B-451A-85D9-B677E9C27BCA}" srcOrd="0" destOrd="0" presId="urn:microsoft.com/office/officeart/2005/8/layout/process2"/>
    <dgm:cxn modelId="{58F2F63D-5C8E-4E09-A495-188F3850BBAC}" type="presParOf" srcId="{964A1878-880F-4770-8CB1-F10637C4A090}" destId="{4074B74D-B869-4560-AEBB-5855985557DA}" srcOrd="2" destOrd="0" presId="urn:microsoft.com/office/officeart/2005/8/layout/process2"/>
    <dgm:cxn modelId="{4F7E764E-51FC-44D8-96BB-BFCFD747AD27}" type="presParOf" srcId="{964A1878-880F-4770-8CB1-F10637C4A090}" destId="{910E756D-6202-44A8-9AF6-BC179472CB67}" srcOrd="3" destOrd="0" presId="urn:microsoft.com/office/officeart/2005/8/layout/process2"/>
    <dgm:cxn modelId="{71F99F84-CD68-4E80-A2D3-7E9DAD428ADF}" type="presParOf" srcId="{910E756D-6202-44A8-9AF6-BC179472CB67}" destId="{E5FD9FD0-5959-48A9-975D-82370FB3F86E}" srcOrd="0" destOrd="0" presId="urn:microsoft.com/office/officeart/2005/8/layout/process2"/>
    <dgm:cxn modelId="{2752C0DD-D994-45F8-A571-F55F892E0079}" type="presParOf" srcId="{964A1878-880F-4770-8CB1-F10637C4A090}" destId="{9BD1323D-4FA6-4429-90D6-3F7BA058DF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155186-54A7-4562-B90D-F35963B4FE7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9470F483-00C2-4186-8B74-5D4DCBACA1C3}">
      <dgm:prSet phldrT="[Testo]" custT="1"/>
      <dgm:spPr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r>
            <a:rPr lang="it-IT" sz="2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Pre-congress</a:t>
          </a:r>
          <a:endParaRPr lang="en-US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4116ADE-0CF2-4972-A6FD-1DFE8D2CD44B}" type="parTrans" cxnId="{BE21F293-D266-44DC-8D8C-5E3753570B2F}">
      <dgm:prSet/>
      <dgm:spPr/>
      <dgm:t>
        <a:bodyPr/>
        <a:lstStyle/>
        <a:p>
          <a:endParaRPr lang="en-US"/>
        </a:p>
      </dgm:t>
    </dgm:pt>
    <dgm:pt modelId="{3DD25471-78E9-4C03-AF6E-7999C95FBA5C}" type="sibTrans" cxnId="{BE21F293-D266-44DC-8D8C-5E3753570B2F}">
      <dgm:prSet/>
      <dgm:spPr/>
      <dgm:t>
        <a:bodyPr/>
        <a:lstStyle/>
        <a:p>
          <a:endParaRPr lang="en-US"/>
        </a:p>
      </dgm:t>
    </dgm:pt>
    <dgm:pt modelId="{1F808F5F-F5E6-4CBE-A215-5489A5A1B70D}">
      <dgm:prSet phldrT="[Testo]" custT="1"/>
      <dgm:spPr>
        <a:solidFill>
          <a:srgbClr val="FFC000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Congress</a:t>
          </a:r>
        </a:p>
      </dgm:t>
    </dgm:pt>
    <dgm:pt modelId="{2DDEE679-4E78-4941-B866-00D408A418AB}" type="parTrans" cxnId="{CE0751A3-AD08-4141-89B2-B461F23AFA33}">
      <dgm:prSet/>
      <dgm:spPr/>
      <dgm:t>
        <a:bodyPr/>
        <a:lstStyle/>
        <a:p>
          <a:endParaRPr lang="it-IT"/>
        </a:p>
      </dgm:t>
    </dgm:pt>
    <dgm:pt modelId="{93849746-0341-4B35-BDC5-C4244CFCB589}" type="sibTrans" cxnId="{CE0751A3-AD08-4141-89B2-B461F23AFA33}">
      <dgm:prSet/>
      <dgm:spPr/>
      <dgm:t>
        <a:bodyPr/>
        <a:lstStyle/>
        <a:p>
          <a:endParaRPr lang="it-IT"/>
        </a:p>
      </dgm:t>
    </dgm:pt>
    <dgm:pt modelId="{002E7F7C-8FBE-4AE8-81C0-0408153256CB}">
      <dgm:prSet phldrT="[Testo]"/>
      <dgm:spPr>
        <a:solidFill>
          <a:schemeClr val="bg1"/>
        </a:solidFill>
      </dgm:spPr>
      <dgm:t>
        <a:bodyPr/>
        <a:lstStyle/>
        <a:p>
          <a:r>
            <a:rPr lang="en-US" dirty="0"/>
            <a:t>Post-Congress </a:t>
          </a:r>
        </a:p>
      </dgm:t>
    </dgm:pt>
    <dgm:pt modelId="{872765B5-74CD-4131-88AD-EFB60CED5286}" type="parTrans" cxnId="{9D141D3E-F0FF-4B3D-A65A-A3E02E5348B2}">
      <dgm:prSet/>
      <dgm:spPr/>
      <dgm:t>
        <a:bodyPr/>
        <a:lstStyle/>
        <a:p>
          <a:endParaRPr lang="it-IT"/>
        </a:p>
      </dgm:t>
    </dgm:pt>
    <dgm:pt modelId="{3FC166F6-DBA7-4F63-A88E-2650D47602A2}" type="sibTrans" cxnId="{9D141D3E-F0FF-4B3D-A65A-A3E02E5348B2}">
      <dgm:prSet/>
      <dgm:spPr/>
      <dgm:t>
        <a:bodyPr/>
        <a:lstStyle/>
        <a:p>
          <a:endParaRPr lang="it-IT"/>
        </a:p>
      </dgm:t>
    </dgm:pt>
    <dgm:pt modelId="{964A1878-880F-4770-8CB1-F10637C4A090}" type="pres">
      <dgm:prSet presAssocID="{2C155186-54A7-4562-B90D-F35963B4FE75}" presName="linearFlow" presStyleCnt="0">
        <dgm:presLayoutVars>
          <dgm:resizeHandles val="exact"/>
        </dgm:presLayoutVars>
      </dgm:prSet>
      <dgm:spPr/>
    </dgm:pt>
    <dgm:pt modelId="{4099644B-74FF-4166-AD3C-7B066C2419CB}" type="pres">
      <dgm:prSet presAssocID="{9470F483-00C2-4186-8B74-5D4DCBACA1C3}" presName="node" presStyleLbl="node1" presStyleIdx="0" presStyleCnt="3">
        <dgm:presLayoutVars>
          <dgm:bulletEnabled val="1"/>
        </dgm:presLayoutVars>
      </dgm:prSet>
      <dgm:spPr>
        <a:xfrm>
          <a:off x="0" y="0"/>
          <a:ext cx="1244600" cy="1221184"/>
        </a:xfrm>
        <a:prstGeom prst="roundRect">
          <a:avLst>
            <a:gd name="adj" fmla="val 10000"/>
          </a:avLst>
        </a:prstGeom>
      </dgm:spPr>
    </dgm:pt>
    <dgm:pt modelId="{56F8FA56-E0BC-4A3A-8C6E-675BBCF7953F}" type="pres">
      <dgm:prSet presAssocID="{3DD25471-78E9-4C03-AF6E-7999C95FBA5C}" presName="sibTrans" presStyleLbl="sibTrans2D1" presStyleIdx="0" presStyleCnt="2"/>
      <dgm:spPr/>
    </dgm:pt>
    <dgm:pt modelId="{D2109FEF-B93B-451A-85D9-B677E9C27BCA}" type="pres">
      <dgm:prSet presAssocID="{3DD25471-78E9-4C03-AF6E-7999C95FBA5C}" presName="connectorText" presStyleLbl="sibTrans2D1" presStyleIdx="0" presStyleCnt="2"/>
      <dgm:spPr/>
    </dgm:pt>
    <dgm:pt modelId="{4074B74D-B869-4560-AEBB-5855985557DA}" type="pres">
      <dgm:prSet presAssocID="{1F808F5F-F5E6-4CBE-A215-5489A5A1B70D}" presName="node" presStyleLbl="node1" presStyleIdx="1" presStyleCnt="3">
        <dgm:presLayoutVars>
          <dgm:bulletEnabled val="1"/>
        </dgm:presLayoutVars>
      </dgm:prSet>
      <dgm:spPr>
        <a:xfrm>
          <a:off x="0" y="1831776"/>
          <a:ext cx="1244600" cy="1221184"/>
        </a:xfrm>
        <a:prstGeom prst="roundRect">
          <a:avLst>
            <a:gd name="adj" fmla="val 10000"/>
          </a:avLst>
        </a:prstGeom>
      </dgm:spPr>
    </dgm:pt>
    <dgm:pt modelId="{910E756D-6202-44A8-9AF6-BC179472CB67}" type="pres">
      <dgm:prSet presAssocID="{93849746-0341-4B35-BDC5-C4244CFCB589}" presName="sibTrans" presStyleLbl="sibTrans2D1" presStyleIdx="1" presStyleCnt="2"/>
      <dgm:spPr/>
    </dgm:pt>
    <dgm:pt modelId="{E5FD9FD0-5959-48A9-975D-82370FB3F86E}" type="pres">
      <dgm:prSet presAssocID="{93849746-0341-4B35-BDC5-C4244CFCB589}" presName="connectorText" presStyleLbl="sibTrans2D1" presStyleIdx="1" presStyleCnt="2"/>
      <dgm:spPr/>
    </dgm:pt>
    <dgm:pt modelId="{9BD1323D-4FA6-4429-90D6-3F7BA058DF28}" type="pres">
      <dgm:prSet presAssocID="{002E7F7C-8FBE-4AE8-81C0-0408153256CB}" presName="node" presStyleLbl="node1" presStyleIdx="2" presStyleCnt="3">
        <dgm:presLayoutVars>
          <dgm:bulletEnabled val="1"/>
        </dgm:presLayoutVars>
      </dgm:prSet>
      <dgm:spPr/>
    </dgm:pt>
  </dgm:ptLst>
  <dgm:cxnLst>
    <dgm:cxn modelId="{44F0DE0D-CF60-4022-B09D-6754AB5C7BDF}" type="presOf" srcId="{2C155186-54A7-4562-B90D-F35963B4FE75}" destId="{964A1878-880F-4770-8CB1-F10637C4A090}" srcOrd="0" destOrd="0" presId="urn:microsoft.com/office/officeart/2005/8/layout/process2"/>
    <dgm:cxn modelId="{A6799A11-87CF-46F4-AB55-B8CD981D1584}" type="presOf" srcId="{9470F483-00C2-4186-8B74-5D4DCBACA1C3}" destId="{4099644B-74FF-4166-AD3C-7B066C2419CB}" srcOrd="0" destOrd="0" presId="urn:microsoft.com/office/officeart/2005/8/layout/process2"/>
    <dgm:cxn modelId="{C25D3135-9726-4A56-A5F9-D69F958ABA38}" type="presOf" srcId="{93849746-0341-4B35-BDC5-C4244CFCB589}" destId="{910E756D-6202-44A8-9AF6-BC179472CB67}" srcOrd="0" destOrd="0" presId="urn:microsoft.com/office/officeart/2005/8/layout/process2"/>
    <dgm:cxn modelId="{9D141D3E-F0FF-4B3D-A65A-A3E02E5348B2}" srcId="{2C155186-54A7-4562-B90D-F35963B4FE75}" destId="{002E7F7C-8FBE-4AE8-81C0-0408153256CB}" srcOrd="2" destOrd="0" parTransId="{872765B5-74CD-4131-88AD-EFB60CED5286}" sibTransId="{3FC166F6-DBA7-4F63-A88E-2650D47602A2}"/>
    <dgm:cxn modelId="{7EEC0B64-096C-4798-8970-473C52B799B9}" type="presOf" srcId="{002E7F7C-8FBE-4AE8-81C0-0408153256CB}" destId="{9BD1323D-4FA6-4429-90D6-3F7BA058DF28}" srcOrd="0" destOrd="0" presId="urn:microsoft.com/office/officeart/2005/8/layout/process2"/>
    <dgm:cxn modelId="{249FE691-2340-4A10-BF84-6A3B9E50B4EE}" type="presOf" srcId="{3DD25471-78E9-4C03-AF6E-7999C95FBA5C}" destId="{D2109FEF-B93B-451A-85D9-B677E9C27BCA}" srcOrd="1" destOrd="0" presId="urn:microsoft.com/office/officeart/2005/8/layout/process2"/>
    <dgm:cxn modelId="{BE21F293-D266-44DC-8D8C-5E3753570B2F}" srcId="{2C155186-54A7-4562-B90D-F35963B4FE75}" destId="{9470F483-00C2-4186-8B74-5D4DCBACA1C3}" srcOrd="0" destOrd="0" parTransId="{B4116ADE-0CF2-4972-A6FD-1DFE8D2CD44B}" sibTransId="{3DD25471-78E9-4C03-AF6E-7999C95FBA5C}"/>
    <dgm:cxn modelId="{CE0751A3-AD08-4141-89B2-B461F23AFA33}" srcId="{2C155186-54A7-4562-B90D-F35963B4FE75}" destId="{1F808F5F-F5E6-4CBE-A215-5489A5A1B70D}" srcOrd="1" destOrd="0" parTransId="{2DDEE679-4E78-4941-B866-00D408A418AB}" sibTransId="{93849746-0341-4B35-BDC5-C4244CFCB589}"/>
    <dgm:cxn modelId="{1B81C8AD-F8B6-4EDC-BCA9-3FCD67BE8E6B}" type="presOf" srcId="{1F808F5F-F5E6-4CBE-A215-5489A5A1B70D}" destId="{4074B74D-B869-4560-AEBB-5855985557DA}" srcOrd="0" destOrd="0" presId="urn:microsoft.com/office/officeart/2005/8/layout/process2"/>
    <dgm:cxn modelId="{56D05CD0-778B-4788-B85B-739EC3A54AF3}" type="presOf" srcId="{93849746-0341-4B35-BDC5-C4244CFCB589}" destId="{E5FD9FD0-5959-48A9-975D-82370FB3F86E}" srcOrd="1" destOrd="0" presId="urn:microsoft.com/office/officeart/2005/8/layout/process2"/>
    <dgm:cxn modelId="{512186E2-FB4A-4E11-829E-19AB37ED58DB}" type="presOf" srcId="{3DD25471-78E9-4C03-AF6E-7999C95FBA5C}" destId="{56F8FA56-E0BC-4A3A-8C6E-675BBCF7953F}" srcOrd="0" destOrd="0" presId="urn:microsoft.com/office/officeart/2005/8/layout/process2"/>
    <dgm:cxn modelId="{A1257872-BF09-4E66-80EE-A04173B25146}" type="presParOf" srcId="{964A1878-880F-4770-8CB1-F10637C4A090}" destId="{4099644B-74FF-4166-AD3C-7B066C2419CB}" srcOrd="0" destOrd="0" presId="urn:microsoft.com/office/officeart/2005/8/layout/process2"/>
    <dgm:cxn modelId="{206BC297-C7BA-42FA-8FD3-06E414CBCC76}" type="presParOf" srcId="{964A1878-880F-4770-8CB1-F10637C4A090}" destId="{56F8FA56-E0BC-4A3A-8C6E-675BBCF7953F}" srcOrd="1" destOrd="0" presId="urn:microsoft.com/office/officeart/2005/8/layout/process2"/>
    <dgm:cxn modelId="{E45C8E29-5931-4024-AB80-BA28F5A6EAB6}" type="presParOf" srcId="{56F8FA56-E0BC-4A3A-8C6E-675BBCF7953F}" destId="{D2109FEF-B93B-451A-85D9-B677E9C27BCA}" srcOrd="0" destOrd="0" presId="urn:microsoft.com/office/officeart/2005/8/layout/process2"/>
    <dgm:cxn modelId="{58F2F63D-5C8E-4E09-A495-188F3850BBAC}" type="presParOf" srcId="{964A1878-880F-4770-8CB1-F10637C4A090}" destId="{4074B74D-B869-4560-AEBB-5855985557DA}" srcOrd="2" destOrd="0" presId="urn:microsoft.com/office/officeart/2005/8/layout/process2"/>
    <dgm:cxn modelId="{4F7E764E-51FC-44D8-96BB-BFCFD747AD27}" type="presParOf" srcId="{964A1878-880F-4770-8CB1-F10637C4A090}" destId="{910E756D-6202-44A8-9AF6-BC179472CB67}" srcOrd="3" destOrd="0" presId="urn:microsoft.com/office/officeart/2005/8/layout/process2"/>
    <dgm:cxn modelId="{71F99F84-CD68-4E80-A2D3-7E9DAD428ADF}" type="presParOf" srcId="{910E756D-6202-44A8-9AF6-BC179472CB67}" destId="{E5FD9FD0-5959-48A9-975D-82370FB3F86E}" srcOrd="0" destOrd="0" presId="urn:microsoft.com/office/officeart/2005/8/layout/process2"/>
    <dgm:cxn modelId="{2752C0DD-D994-45F8-A571-F55F892E0079}" type="presParOf" srcId="{964A1878-880F-4770-8CB1-F10637C4A090}" destId="{9BD1323D-4FA6-4429-90D6-3F7BA058DF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155186-54A7-4562-B90D-F35963B4FE7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9470F483-00C2-4186-8B74-5D4DCBACA1C3}">
      <dgm:prSet phldrT="[Testo]" custT="1"/>
      <dgm:spPr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r>
            <a:rPr lang="it-IT" sz="2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Pre-congress</a:t>
          </a:r>
          <a:endParaRPr lang="en-US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4116ADE-0CF2-4972-A6FD-1DFE8D2CD44B}" type="parTrans" cxnId="{BE21F293-D266-44DC-8D8C-5E3753570B2F}">
      <dgm:prSet/>
      <dgm:spPr/>
      <dgm:t>
        <a:bodyPr/>
        <a:lstStyle/>
        <a:p>
          <a:endParaRPr lang="en-US"/>
        </a:p>
      </dgm:t>
    </dgm:pt>
    <dgm:pt modelId="{3DD25471-78E9-4C03-AF6E-7999C95FBA5C}" type="sibTrans" cxnId="{BE21F293-D266-44DC-8D8C-5E3753570B2F}">
      <dgm:prSet/>
      <dgm:spPr/>
      <dgm:t>
        <a:bodyPr/>
        <a:lstStyle/>
        <a:p>
          <a:endParaRPr lang="en-US"/>
        </a:p>
      </dgm:t>
    </dgm:pt>
    <dgm:pt modelId="{1F808F5F-F5E6-4CBE-A215-5489A5A1B70D}">
      <dgm:prSet phldrT="[Testo]" custT="1"/>
      <dgm:spPr>
        <a:solidFill>
          <a:srgbClr val="FFC000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Congress</a:t>
          </a:r>
        </a:p>
      </dgm:t>
    </dgm:pt>
    <dgm:pt modelId="{2DDEE679-4E78-4941-B866-00D408A418AB}" type="parTrans" cxnId="{CE0751A3-AD08-4141-89B2-B461F23AFA33}">
      <dgm:prSet/>
      <dgm:spPr/>
      <dgm:t>
        <a:bodyPr/>
        <a:lstStyle/>
        <a:p>
          <a:endParaRPr lang="it-IT"/>
        </a:p>
      </dgm:t>
    </dgm:pt>
    <dgm:pt modelId="{93849746-0341-4B35-BDC5-C4244CFCB589}" type="sibTrans" cxnId="{CE0751A3-AD08-4141-89B2-B461F23AFA33}">
      <dgm:prSet/>
      <dgm:spPr/>
      <dgm:t>
        <a:bodyPr/>
        <a:lstStyle/>
        <a:p>
          <a:endParaRPr lang="it-IT"/>
        </a:p>
      </dgm:t>
    </dgm:pt>
    <dgm:pt modelId="{002E7F7C-8FBE-4AE8-81C0-0408153256CB}">
      <dgm:prSet phldrT="[Testo]"/>
      <dgm:spPr>
        <a:solidFill>
          <a:schemeClr val="bg1"/>
        </a:solidFill>
      </dgm:spPr>
      <dgm:t>
        <a:bodyPr/>
        <a:lstStyle/>
        <a:p>
          <a:r>
            <a:rPr lang="en-US" dirty="0"/>
            <a:t>Post-Congress </a:t>
          </a:r>
        </a:p>
      </dgm:t>
    </dgm:pt>
    <dgm:pt modelId="{872765B5-74CD-4131-88AD-EFB60CED5286}" type="parTrans" cxnId="{9D141D3E-F0FF-4B3D-A65A-A3E02E5348B2}">
      <dgm:prSet/>
      <dgm:spPr/>
      <dgm:t>
        <a:bodyPr/>
        <a:lstStyle/>
        <a:p>
          <a:endParaRPr lang="it-IT"/>
        </a:p>
      </dgm:t>
    </dgm:pt>
    <dgm:pt modelId="{3FC166F6-DBA7-4F63-A88E-2650D47602A2}" type="sibTrans" cxnId="{9D141D3E-F0FF-4B3D-A65A-A3E02E5348B2}">
      <dgm:prSet/>
      <dgm:spPr/>
      <dgm:t>
        <a:bodyPr/>
        <a:lstStyle/>
        <a:p>
          <a:endParaRPr lang="it-IT"/>
        </a:p>
      </dgm:t>
    </dgm:pt>
    <dgm:pt modelId="{964A1878-880F-4770-8CB1-F10637C4A090}" type="pres">
      <dgm:prSet presAssocID="{2C155186-54A7-4562-B90D-F35963B4FE75}" presName="linearFlow" presStyleCnt="0">
        <dgm:presLayoutVars>
          <dgm:resizeHandles val="exact"/>
        </dgm:presLayoutVars>
      </dgm:prSet>
      <dgm:spPr/>
    </dgm:pt>
    <dgm:pt modelId="{4099644B-74FF-4166-AD3C-7B066C2419CB}" type="pres">
      <dgm:prSet presAssocID="{9470F483-00C2-4186-8B74-5D4DCBACA1C3}" presName="node" presStyleLbl="node1" presStyleIdx="0" presStyleCnt="3">
        <dgm:presLayoutVars>
          <dgm:bulletEnabled val="1"/>
        </dgm:presLayoutVars>
      </dgm:prSet>
      <dgm:spPr>
        <a:xfrm>
          <a:off x="0" y="0"/>
          <a:ext cx="1244600" cy="1221184"/>
        </a:xfrm>
        <a:prstGeom prst="roundRect">
          <a:avLst>
            <a:gd name="adj" fmla="val 10000"/>
          </a:avLst>
        </a:prstGeom>
      </dgm:spPr>
    </dgm:pt>
    <dgm:pt modelId="{56F8FA56-E0BC-4A3A-8C6E-675BBCF7953F}" type="pres">
      <dgm:prSet presAssocID="{3DD25471-78E9-4C03-AF6E-7999C95FBA5C}" presName="sibTrans" presStyleLbl="sibTrans2D1" presStyleIdx="0" presStyleCnt="2"/>
      <dgm:spPr/>
    </dgm:pt>
    <dgm:pt modelId="{D2109FEF-B93B-451A-85D9-B677E9C27BCA}" type="pres">
      <dgm:prSet presAssocID="{3DD25471-78E9-4C03-AF6E-7999C95FBA5C}" presName="connectorText" presStyleLbl="sibTrans2D1" presStyleIdx="0" presStyleCnt="2"/>
      <dgm:spPr/>
    </dgm:pt>
    <dgm:pt modelId="{4074B74D-B869-4560-AEBB-5855985557DA}" type="pres">
      <dgm:prSet presAssocID="{1F808F5F-F5E6-4CBE-A215-5489A5A1B70D}" presName="node" presStyleLbl="node1" presStyleIdx="1" presStyleCnt="3">
        <dgm:presLayoutVars>
          <dgm:bulletEnabled val="1"/>
        </dgm:presLayoutVars>
      </dgm:prSet>
      <dgm:spPr>
        <a:xfrm>
          <a:off x="0" y="1831776"/>
          <a:ext cx="1244600" cy="1221184"/>
        </a:xfrm>
        <a:prstGeom prst="roundRect">
          <a:avLst>
            <a:gd name="adj" fmla="val 10000"/>
          </a:avLst>
        </a:prstGeom>
      </dgm:spPr>
    </dgm:pt>
    <dgm:pt modelId="{910E756D-6202-44A8-9AF6-BC179472CB67}" type="pres">
      <dgm:prSet presAssocID="{93849746-0341-4B35-BDC5-C4244CFCB589}" presName="sibTrans" presStyleLbl="sibTrans2D1" presStyleIdx="1" presStyleCnt="2"/>
      <dgm:spPr/>
    </dgm:pt>
    <dgm:pt modelId="{E5FD9FD0-5959-48A9-975D-82370FB3F86E}" type="pres">
      <dgm:prSet presAssocID="{93849746-0341-4B35-BDC5-C4244CFCB589}" presName="connectorText" presStyleLbl="sibTrans2D1" presStyleIdx="1" presStyleCnt="2"/>
      <dgm:spPr/>
    </dgm:pt>
    <dgm:pt modelId="{9BD1323D-4FA6-4429-90D6-3F7BA058DF28}" type="pres">
      <dgm:prSet presAssocID="{002E7F7C-8FBE-4AE8-81C0-0408153256CB}" presName="node" presStyleLbl="node1" presStyleIdx="2" presStyleCnt="3">
        <dgm:presLayoutVars>
          <dgm:bulletEnabled val="1"/>
        </dgm:presLayoutVars>
      </dgm:prSet>
      <dgm:spPr/>
    </dgm:pt>
  </dgm:ptLst>
  <dgm:cxnLst>
    <dgm:cxn modelId="{44F0DE0D-CF60-4022-B09D-6754AB5C7BDF}" type="presOf" srcId="{2C155186-54A7-4562-B90D-F35963B4FE75}" destId="{964A1878-880F-4770-8CB1-F10637C4A090}" srcOrd="0" destOrd="0" presId="urn:microsoft.com/office/officeart/2005/8/layout/process2"/>
    <dgm:cxn modelId="{A6799A11-87CF-46F4-AB55-B8CD981D1584}" type="presOf" srcId="{9470F483-00C2-4186-8B74-5D4DCBACA1C3}" destId="{4099644B-74FF-4166-AD3C-7B066C2419CB}" srcOrd="0" destOrd="0" presId="urn:microsoft.com/office/officeart/2005/8/layout/process2"/>
    <dgm:cxn modelId="{C25D3135-9726-4A56-A5F9-D69F958ABA38}" type="presOf" srcId="{93849746-0341-4B35-BDC5-C4244CFCB589}" destId="{910E756D-6202-44A8-9AF6-BC179472CB67}" srcOrd="0" destOrd="0" presId="urn:microsoft.com/office/officeart/2005/8/layout/process2"/>
    <dgm:cxn modelId="{9D141D3E-F0FF-4B3D-A65A-A3E02E5348B2}" srcId="{2C155186-54A7-4562-B90D-F35963B4FE75}" destId="{002E7F7C-8FBE-4AE8-81C0-0408153256CB}" srcOrd="2" destOrd="0" parTransId="{872765B5-74CD-4131-88AD-EFB60CED5286}" sibTransId="{3FC166F6-DBA7-4F63-A88E-2650D47602A2}"/>
    <dgm:cxn modelId="{7EEC0B64-096C-4798-8970-473C52B799B9}" type="presOf" srcId="{002E7F7C-8FBE-4AE8-81C0-0408153256CB}" destId="{9BD1323D-4FA6-4429-90D6-3F7BA058DF28}" srcOrd="0" destOrd="0" presId="urn:microsoft.com/office/officeart/2005/8/layout/process2"/>
    <dgm:cxn modelId="{249FE691-2340-4A10-BF84-6A3B9E50B4EE}" type="presOf" srcId="{3DD25471-78E9-4C03-AF6E-7999C95FBA5C}" destId="{D2109FEF-B93B-451A-85D9-B677E9C27BCA}" srcOrd="1" destOrd="0" presId="urn:microsoft.com/office/officeart/2005/8/layout/process2"/>
    <dgm:cxn modelId="{BE21F293-D266-44DC-8D8C-5E3753570B2F}" srcId="{2C155186-54A7-4562-B90D-F35963B4FE75}" destId="{9470F483-00C2-4186-8B74-5D4DCBACA1C3}" srcOrd="0" destOrd="0" parTransId="{B4116ADE-0CF2-4972-A6FD-1DFE8D2CD44B}" sibTransId="{3DD25471-78E9-4C03-AF6E-7999C95FBA5C}"/>
    <dgm:cxn modelId="{CE0751A3-AD08-4141-89B2-B461F23AFA33}" srcId="{2C155186-54A7-4562-B90D-F35963B4FE75}" destId="{1F808F5F-F5E6-4CBE-A215-5489A5A1B70D}" srcOrd="1" destOrd="0" parTransId="{2DDEE679-4E78-4941-B866-00D408A418AB}" sibTransId="{93849746-0341-4B35-BDC5-C4244CFCB589}"/>
    <dgm:cxn modelId="{1B81C8AD-F8B6-4EDC-BCA9-3FCD67BE8E6B}" type="presOf" srcId="{1F808F5F-F5E6-4CBE-A215-5489A5A1B70D}" destId="{4074B74D-B869-4560-AEBB-5855985557DA}" srcOrd="0" destOrd="0" presId="urn:microsoft.com/office/officeart/2005/8/layout/process2"/>
    <dgm:cxn modelId="{56D05CD0-778B-4788-B85B-739EC3A54AF3}" type="presOf" srcId="{93849746-0341-4B35-BDC5-C4244CFCB589}" destId="{E5FD9FD0-5959-48A9-975D-82370FB3F86E}" srcOrd="1" destOrd="0" presId="urn:microsoft.com/office/officeart/2005/8/layout/process2"/>
    <dgm:cxn modelId="{512186E2-FB4A-4E11-829E-19AB37ED58DB}" type="presOf" srcId="{3DD25471-78E9-4C03-AF6E-7999C95FBA5C}" destId="{56F8FA56-E0BC-4A3A-8C6E-675BBCF7953F}" srcOrd="0" destOrd="0" presId="urn:microsoft.com/office/officeart/2005/8/layout/process2"/>
    <dgm:cxn modelId="{A1257872-BF09-4E66-80EE-A04173B25146}" type="presParOf" srcId="{964A1878-880F-4770-8CB1-F10637C4A090}" destId="{4099644B-74FF-4166-AD3C-7B066C2419CB}" srcOrd="0" destOrd="0" presId="urn:microsoft.com/office/officeart/2005/8/layout/process2"/>
    <dgm:cxn modelId="{206BC297-C7BA-42FA-8FD3-06E414CBCC76}" type="presParOf" srcId="{964A1878-880F-4770-8CB1-F10637C4A090}" destId="{56F8FA56-E0BC-4A3A-8C6E-675BBCF7953F}" srcOrd="1" destOrd="0" presId="urn:microsoft.com/office/officeart/2005/8/layout/process2"/>
    <dgm:cxn modelId="{E45C8E29-5931-4024-AB80-BA28F5A6EAB6}" type="presParOf" srcId="{56F8FA56-E0BC-4A3A-8C6E-675BBCF7953F}" destId="{D2109FEF-B93B-451A-85D9-B677E9C27BCA}" srcOrd="0" destOrd="0" presId="urn:microsoft.com/office/officeart/2005/8/layout/process2"/>
    <dgm:cxn modelId="{58F2F63D-5C8E-4E09-A495-188F3850BBAC}" type="presParOf" srcId="{964A1878-880F-4770-8CB1-F10637C4A090}" destId="{4074B74D-B869-4560-AEBB-5855985557DA}" srcOrd="2" destOrd="0" presId="urn:microsoft.com/office/officeart/2005/8/layout/process2"/>
    <dgm:cxn modelId="{4F7E764E-51FC-44D8-96BB-BFCFD747AD27}" type="presParOf" srcId="{964A1878-880F-4770-8CB1-F10637C4A090}" destId="{910E756D-6202-44A8-9AF6-BC179472CB67}" srcOrd="3" destOrd="0" presId="urn:microsoft.com/office/officeart/2005/8/layout/process2"/>
    <dgm:cxn modelId="{71F99F84-CD68-4E80-A2D3-7E9DAD428ADF}" type="presParOf" srcId="{910E756D-6202-44A8-9AF6-BC179472CB67}" destId="{E5FD9FD0-5959-48A9-975D-82370FB3F86E}" srcOrd="0" destOrd="0" presId="urn:microsoft.com/office/officeart/2005/8/layout/process2"/>
    <dgm:cxn modelId="{2752C0DD-D994-45F8-A571-F55F892E0079}" type="presParOf" srcId="{964A1878-880F-4770-8CB1-F10637C4A090}" destId="{9BD1323D-4FA6-4429-90D6-3F7BA058DF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155186-54A7-4562-B90D-F35963B4FE7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9470F483-00C2-4186-8B74-5D4DCBACA1C3}">
      <dgm:prSet phldrT="[Testo]" custT="1"/>
      <dgm:spPr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r>
            <a:rPr lang="it-IT" sz="2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Pre-congress</a:t>
          </a:r>
          <a:endParaRPr lang="en-US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4116ADE-0CF2-4972-A6FD-1DFE8D2CD44B}" type="parTrans" cxnId="{BE21F293-D266-44DC-8D8C-5E3753570B2F}">
      <dgm:prSet/>
      <dgm:spPr/>
      <dgm:t>
        <a:bodyPr/>
        <a:lstStyle/>
        <a:p>
          <a:endParaRPr lang="en-US"/>
        </a:p>
      </dgm:t>
    </dgm:pt>
    <dgm:pt modelId="{3DD25471-78E9-4C03-AF6E-7999C95FBA5C}" type="sibTrans" cxnId="{BE21F293-D266-44DC-8D8C-5E3753570B2F}">
      <dgm:prSet/>
      <dgm:spPr/>
      <dgm:t>
        <a:bodyPr/>
        <a:lstStyle/>
        <a:p>
          <a:endParaRPr lang="en-US"/>
        </a:p>
      </dgm:t>
    </dgm:pt>
    <dgm:pt modelId="{1F808F5F-F5E6-4CBE-A215-5489A5A1B70D}">
      <dgm:prSet phldrT="[Testo]" custT="1"/>
      <dgm:spPr>
        <a:solidFill>
          <a:srgbClr val="FFC000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Congress</a:t>
          </a:r>
        </a:p>
      </dgm:t>
    </dgm:pt>
    <dgm:pt modelId="{2DDEE679-4E78-4941-B866-00D408A418AB}" type="parTrans" cxnId="{CE0751A3-AD08-4141-89B2-B461F23AFA33}">
      <dgm:prSet/>
      <dgm:spPr/>
      <dgm:t>
        <a:bodyPr/>
        <a:lstStyle/>
        <a:p>
          <a:endParaRPr lang="it-IT"/>
        </a:p>
      </dgm:t>
    </dgm:pt>
    <dgm:pt modelId="{93849746-0341-4B35-BDC5-C4244CFCB589}" type="sibTrans" cxnId="{CE0751A3-AD08-4141-89B2-B461F23AFA33}">
      <dgm:prSet/>
      <dgm:spPr/>
      <dgm:t>
        <a:bodyPr/>
        <a:lstStyle/>
        <a:p>
          <a:endParaRPr lang="it-IT"/>
        </a:p>
      </dgm:t>
    </dgm:pt>
    <dgm:pt modelId="{002E7F7C-8FBE-4AE8-81C0-0408153256CB}">
      <dgm:prSet phldrT="[Testo]"/>
      <dgm:spPr>
        <a:solidFill>
          <a:schemeClr val="bg1"/>
        </a:solidFill>
      </dgm:spPr>
      <dgm:t>
        <a:bodyPr/>
        <a:lstStyle/>
        <a:p>
          <a:r>
            <a:rPr lang="en-US" dirty="0"/>
            <a:t>Post-Congress </a:t>
          </a:r>
        </a:p>
      </dgm:t>
    </dgm:pt>
    <dgm:pt modelId="{872765B5-74CD-4131-88AD-EFB60CED5286}" type="parTrans" cxnId="{9D141D3E-F0FF-4B3D-A65A-A3E02E5348B2}">
      <dgm:prSet/>
      <dgm:spPr/>
      <dgm:t>
        <a:bodyPr/>
        <a:lstStyle/>
        <a:p>
          <a:endParaRPr lang="it-IT"/>
        </a:p>
      </dgm:t>
    </dgm:pt>
    <dgm:pt modelId="{3FC166F6-DBA7-4F63-A88E-2650D47602A2}" type="sibTrans" cxnId="{9D141D3E-F0FF-4B3D-A65A-A3E02E5348B2}">
      <dgm:prSet/>
      <dgm:spPr/>
      <dgm:t>
        <a:bodyPr/>
        <a:lstStyle/>
        <a:p>
          <a:endParaRPr lang="it-IT"/>
        </a:p>
      </dgm:t>
    </dgm:pt>
    <dgm:pt modelId="{964A1878-880F-4770-8CB1-F10637C4A090}" type="pres">
      <dgm:prSet presAssocID="{2C155186-54A7-4562-B90D-F35963B4FE75}" presName="linearFlow" presStyleCnt="0">
        <dgm:presLayoutVars>
          <dgm:resizeHandles val="exact"/>
        </dgm:presLayoutVars>
      </dgm:prSet>
      <dgm:spPr/>
    </dgm:pt>
    <dgm:pt modelId="{4099644B-74FF-4166-AD3C-7B066C2419CB}" type="pres">
      <dgm:prSet presAssocID="{9470F483-00C2-4186-8B74-5D4DCBACA1C3}" presName="node" presStyleLbl="node1" presStyleIdx="0" presStyleCnt="3">
        <dgm:presLayoutVars>
          <dgm:bulletEnabled val="1"/>
        </dgm:presLayoutVars>
      </dgm:prSet>
      <dgm:spPr>
        <a:xfrm>
          <a:off x="0" y="0"/>
          <a:ext cx="1244600" cy="1221184"/>
        </a:xfrm>
        <a:prstGeom prst="roundRect">
          <a:avLst>
            <a:gd name="adj" fmla="val 10000"/>
          </a:avLst>
        </a:prstGeom>
      </dgm:spPr>
    </dgm:pt>
    <dgm:pt modelId="{56F8FA56-E0BC-4A3A-8C6E-675BBCF7953F}" type="pres">
      <dgm:prSet presAssocID="{3DD25471-78E9-4C03-AF6E-7999C95FBA5C}" presName="sibTrans" presStyleLbl="sibTrans2D1" presStyleIdx="0" presStyleCnt="2"/>
      <dgm:spPr/>
    </dgm:pt>
    <dgm:pt modelId="{D2109FEF-B93B-451A-85D9-B677E9C27BCA}" type="pres">
      <dgm:prSet presAssocID="{3DD25471-78E9-4C03-AF6E-7999C95FBA5C}" presName="connectorText" presStyleLbl="sibTrans2D1" presStyleIdx="0" presStyleCnt="2"/>
      <dgm:spPr/>
    </dgm:pt>
    <dgm:pt modelId="{4074B74D-B869-4560-AEBB-5855985557DA}" type="pres">
      <dgm:prSet presAssocID="{1F808F5F-F5E6-4CBE-A215-5489A5A1B70D}" presName="node" presStyleLbl="node1" presStyleIdx="1" presStyleCnt="3">
        <dgm:presLayoutVars>
          <dgm:bulletEnabled val="1"/>
        </dgm:presLayoutVars>
      </dgm:prSet>
      <dgm:spPr>
        <a:xfrm>
          <a:off x="0" y="1831776"/>
          <a:ext cx="1244600" cy="1221184"/>
        </a:xfrm>
        <a:prstGeom prst="roundRect">
          <a:avLst>
            <a:gd name="adj" fmla="val 10000"/>
          </a:avLst>
        </a:prstGeom>
      </dgm:spPr>
    </dgm:pt>
    <dgm:pt modelId="{910E756D-6202-44A8-9AF6-BC179472CB67}" type="pres">
      <dgm:prSet presAssocID="{93849746-0341-4B35-BDC5-C4244CFCB589}" presName="sibTrans" presStyleLbl="sibTrans2D1" presStyleIdx="1" presStyleCnt="2"/>
      <dgm:spPr/>
    </dgm:pt>
    <dgm:pt modelId="{E5FD9FD0-5959-48A9-975D-82370FB3F86E}" type="pres">
      <dgm:prSet presAssocID="{93849746-0341-4B35-BDC5-C4244CFCB589}" presName="connectorText" presStyleLbl="sibTrans2D1" presStyleIdx="1" presStyleCnt="2"/>
      <dgm:spPr/>
    </dgm:pt>
    <dgm:pt modelId="{9BD1323D-4FA6-4429-90D6-3F7BA058DF28}" type="pres">
      <dgm:prSet presAssocID="{002E7F7C-8FBE-4AE8-81C0-0408153256CB}" presName="node" presStyleLbl="node1" presStyleIdx="2" presStyleCnt="3">
        <dgm:presLayoutVars>
          <dgm:bulletEnabled val="1"/>
        </dgm:presLayoutVars>
      </dgm:prSet>
      <dgm:spPr/>
    </dgm:pt>
  </dgm:ptLst>
  <dgm:cxnLst>
    <dgm:cxn modelId="{44F0DE0D-CF60-4022-B09D-6754AB5C7BDF}" type="presOf" srcId="{2C155186-54A7-4562-B90D-F35963B4FE75}" destId="{964A1878-880F-4770-8CB1-F10637C4A090}" srcOrd="0" destOrd="0" presId="urn:microsoft.com/office/officeart/2005/8/layout/process2"/>
    <dgm:cxn modelId="{A6799A11-87CF-46F4-AB55-B8CD981D1584}" type="presOf" srcId="{9470F483-00C2-4186-8B74-5D4DCBACA1C3}" destId="{4099644B-74FF-4166-AD3C-7B066C2419CB}" srcOrd="0" destOrd="0" presId="urn:microsoft.com/office/officeart/2005/8/layout/process2"/>
    <dgm:cxn modelId="{C25D3135-9726-4A56-A5F9-D69F958ABA38}" type="presOf" srcId="{93849746-0341-4B35-BDC5-C4244CFCB589}" destId="{910E756D-6202-44A8-9AF6-BC179472CB67}" srcOrd="0" destOrd="0" presId="urn:microsoft.com/office/officeart/2005/8/layout/process2"/>
    <dgm:cxn modelId="{9D141D3E-F0FF-4B3D-A65A-A3E02E5348B2}" srcId="{2C155186-54A7-4562-B90D-F35963B4FE75}" destId="{002E7F7C-8FBE-4AE8-81C0-0408153256CB}" srcOrd="2" destOrd="0" parTransId="{872765B5-74CD-4131-88AD-EFB60CED5286}" sibTransId="{3FC166F6-DBA7-4F63-A88E-2650D47602A2}"/>
    <dgm:cxn modelId="{7EEC0B64-096C-4798-8970-473C52B799B9}" type="presOf" srcId="{002E7F7C-8FBE-4AE8-81C0-0408153256CB}" destId="{9BD1323D-4FA6-4429-90D6-3F7BA058DF28}" srcOrd="0" destOrd="0" presId="urn:microsoft.com/office/officeart/2005/8/layout/process2"/>
    <dgm:cxn modelId="{249FE691-2340-4A10-BF84-6A3B9E50B4EE}" type="presOf" srcId="{3DD25471-78E9-4C03-AF6E-7999C95FBA5C}" destId="{D2109FEF-B93B-451A-85D9-B677E9C27BCA}" srcOrd="1" destOrd="0" presId="urn:microsoft.com/office/officeart/2005/8/layout/process2"/>
    <dgm:cxn modelId="{BE21F293-D266-44DC-8D8C-5E3753570B2F}" srcId="{2C155186-54A7-4562-B90D-F35963B4FE75}" destId="{9470F483-00C2-4186-8B74-5D4DCBACA1C3}" srcOrd="0" destOrd="0" parTransId="{B4116ADE-0CF2-4972-A6FD-1DFE8D2CD44B}" sibTransId="{3DD25471-78E9-4C03-AF6E-7999C95FBA5C}"/>
    <dgm:cxn modelId="{CE0751A3-AD08-4141-89B2-B461F23AFA33}" srcId="{2C155186-54A7-4562-B90D-F35963B4FE75}" destId="{1F808F5F-F5E6-4CBE-A215-5489A5A1B70D}" srcOrd="1" destOrd="0" parTransId="{2DDEE679-4E78-4941-B866-00D408A418AB}" sibTransId="{93849746-0341-4B35-BDC5-C4244CFCB589}"/>
    <dgm:cxn modelId="{1B81C8AD-F8B6-4EDC-BCA9-3FCD67BE8E6B}" type="presOf" srcId="{1F808F5F-F5E6-4CBE-A215-5489A5A1B70D}" destId="{4074B74D-B869-4560-AEBB-5855985557DA}" srcOrd="0" destOrd="0" presId="urn:microsoft.com/office/officeart/2005/8/layout/process2"/>
    <dgm:cxn modelId="{56D05CD0-778B-4788-B85B-739EC3A54AF3}" type="presOf" srcId="{93849746-0341-4B35-BDC5-C4244CFCB589}" destId="{E5FD9FD0-5959-48A9-975D-82370FB3F86E}" srcOrd="1" destOrd="0" presId="urn:microsoft.com/office/officeart/2005/8/layout/process2"/>
    <dgm:cxn modelId="{512186E2-FB4A-4E11-829E-19AB37ED58DB}" type="presOf" srcId="{3DD25471-78E9-4C03-AF6E-7999C95FBA5C}" destId="{56F8FA56-E0BC-4A3A-8C6E-675BBCF7953F}" srcOrd="0" destOrd="0" presId="urn:microsoft.com/office/officeart/2005/8/layout/process2"/>
    <dgm:cxn modelId="{A1257872-BF09-4E66-80EE-A04173B25146}" type="presParOf" srcId="{964A1878-880F-4770-8CB1-F10637C4A090}" destId="{4099644B-74FF-4166-AD3C-7B066C2419CB}" srcOrd="0" destOrd="0" presId="urn:microsoft.com/office/officeart/2005/8/layout/process2"/>
    <dgm:cxn modelId="{206BC297-C7BA-42FA-8FD3-06E414CBCC76}" type="presParOf" srcId="{964A1878-880F-4770-8CB1-F10637C4A090}" destId="{56F8FA56-E0BC-4A3A-8C6E-675BBCF7953F}" srcOrd="1" destOrd="0" presId="urn:microsoft.com/office/officeart/2005/8/layout/process2"/>
    <dgm:cxn modelId="{E45C8E29-5931-4024-AB80-BA28F5A6EAB6}" type="presParOf" srcId="{56F8FA56-E0BC-4A3A-8C6E-675BBCF7953F}" destId="{D2109FEF-B93B-451A-85D9-B677E9C27BCA}" srcOrd="0" destOrd="0" presId="urn:microsoft.com/office/officeart/2005/8/layout/process2"/>
    <dgm:cxn modelId="{58F2F63D-5C8E-4E09-A495-188F3850BBAC}" type="presParOf" srcId="{964A1878-880F-4770-8CB1-F10637C4A090}" destId="{4074B74D-B869-4560-AEBB-5855985557DA}" srcOrd="2" destOrd="0" presId="urn:microsoft.com/office/officeart/2005/8/layout/process2"/>
    <dgm:cxn modelId="{4F7E764E-51FC-44D8-96BB-BFCFD747AD27}" type="presParOf" srcId="{964A1878-880F-4770-8CB1-F10637C4A090}" destId="{910E756D-6202-44A8-9AF6-BC179472CB67}" srcOrd="3" destOrd="0" presId="urn:microsoft.com/office/officeart/2005/8/layout/process2"/>
    <dgm:cxn modelId="{71F99F84-CD68-4E80-A2D3-7E9DAD428ADF}" type="presParOf" srcId="{910E756D-6202-44A8-9AF6-BC179472CB67}" destId="{E5FD9FD0-5959-48A9-975D-82370FB3F86E}" srcOrd="0" destOrd="0" presId="urn:microsoft.com/office/officeart/2005/8/layout/process2"/>
    <dgm:cxn modelId="{2752C0DD-D994-45F8-A571-F55F892E0079}" type="presParOf" srcId="{964A1878-880F-4770-8CB1-F10637C4A090}" destId="{9BD1323D-4FA6-4429-90D6-3F7BA058DF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155186-54A7-4562-B90D-F35963B4FE7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9470F483-00C2-4186-8B74-5D4DCBACA1C3}">
      <dgm:prSet phldrT="[Testo]" custT="1"/>
      <dgm:spPr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Pre-congress</a:t>
          </a:r>
          <a:endParaRPr lang="en-US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4116ADE-0CF2-4972-A6FD-1DFE8D2CD44B}" type="parTrans" cxnId="{BE21F293-D266-44DC-8D8C-5E3753570B2F}">
      <dgm:prSet/>
      <dgm:spPr/>
      <dgm:t>
        <a:bodyPr/>
        <a:lstStyle/>
        <a:p>
          <a:endParaRPr lang="en-US"/>
        </a:p>
      </dgm:t>
    </dgm:pt>
    <dgm:pt modelId="{3DD25471-78E9-4C03-AF6E-7999C95FBA5C}" type="sibTrans" cxnId="{BE21F293-D266-44DC-8D8C-5E3753570B2F}">
      <dgm:prSet/>
      <dgm:spPr/>
      <dgm:t>
        <a:bodyPr/>
        <a:lstStyle/>
        <a:p>
          <a:endParaRPr lang="en-US"/>
        </a:p>
      </dgm:t>
    </dgm:pt>
    <dgm:pt modelId="{1F808F5F-F5E6-4CBE-A215-5489A5A1B70D}">
      <dgm:prSet phldrT="[Testo]" custT="1"/>
      <dgm:spPr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Congress</a:t>
          </a:r>
        </a:p>
      </dgm:t>
    </dgm:pt>
    <dgm:pt modelId="{2DDEE679-4E78-4941-B866-00D408A418AB}" type="parTrans" cxnId="{CE0751A3-AD08-4141-89B2-B461F23AFA33}">
      <dgm:prSet/>
      <dgm:spPr/>
      <dgm:t>
        <a:bodyPr/>
        <a:lstStyle/>
        <a:p>
          <a:endParaRPr lang="it-IT"/>
        </a:p>
      </dgm:t>
    </dgm:pt>
    <dgm:pt modelId="{93849746-0341-4B35-BDC5-C4244CFCB589}" type="sibTrans" cxnId="{CE0751A3-AD08-4141-89B2-B461F23AFA33}">
      <dgm:prSet/>
      <dgm:spPr/>
      <dgm:t>
        <a:bodyPr/>
        <a:lstStyle/>
        <a:p>
          <a:endParaRPr lang="it-IT"/>
        </a:p>
      </dgm:t>
    </dgm:pt>
    <dgm:pt modelId="{002E7F7C-8FBE-4AE8-81C0-0408153256CB}">
      <dgm:prSet phldrT="[Testo]" custT="1"/>
      <dgm:spPr>
        <a:solidFill>
          <a:srgbClr val="FFC000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Post-Congress </a:t>
          </a:r>
        </a:p>
      </dgm:t>
    </dgm:pt>
    <dgm:pt modelId="{872765B5-74CD-4131-88AD-EFB60CED5286}" type="parTrans" cxnId="{9D141D3E-F0FF-4B3D-A65A-A3E02E5348B2}">
      <dgm:prSet/>
      <dgm:spPr/>
      <dgm:t>
        <a:bodyPr/>
        <a:lstStyle/>
        <a:p>
          <a:endParaRPr lang="it-IT"/>
        </a:p>
      </dgm:t>
    </dgm:pt>
    <dgm:pt modelId="{3FC166F6-DBA7-4F63-A88E-2650D47602A2}" type="sibTrans" cxnId="{9D141D3E-F0FF-4B3D-A65A-A3E02E5348B2}">
      <dgm:prSet/>
      <dgm:spPr/>
      <dgm:t>
        <a:bodyPr/>
        <a:lstStyle/>
        <a:p>
          <a:endParaRPr lang="it-IT"/>
        </a:p>
      </dgm:t>
    </dgm:pt>
    <dgm:pt modelId="{964A1878-880F-4770-8CB1-F10637C4A090}" type="pres">
      <dgm:prSet presAssocID="{2C155186-54A7-4562-B90D-F35963B4FE75}" presName="linearFlow" presStyleCnt="0">
        <dgm:presLayoutVars>
          <dgm:resizeHandles val="exact"/>
        </dgm:presLayoutVars>
      </dgm:prSet>
      <dgm:spPr/>
    </dgm:pt>
    <dgm:pt modelId="{4099644B-74FF-4166-AD3C-7B066C2419CB}" type="pres">
      <dgm:prSet presAssocID="{9470F483-00C2-4186-8B74-5D4DCBACA1C3}" presName="node" presStyleLbl="node1" presStyleIdx="0" presStyleCnt="3">
        <dgm:presLayoutVars>
          <dgm:bulletEnabled val="1"/>
        </dgm:presLayoutVars>
      </dgm:prSet>
      <dgm:spPr>
        <a:xfrm>
          <a:off x="0" y="2385"/>
          <a:ext cx="1244600" cy="887266"/>
        </a:xfrm>
        <a:prstGeom prst="roundRect">
          <a:avLst>
            <a:gd name="adj" fmla="val 10000"/>
          </a:avLst>
        </a:prstGeom>
      </dgm:spPr>
    </dgm:pt>
    <dgm:pt modelId="{56F8FA56-E0BC-4A3A-8C6E-675BBCF7953F}" type="pres">
      <dgm:prSet presAssocID="{3DD25471-78E9-4C03-AF6E-7999C95FBA5C}" presName="sibTrans" presStyleLbl="sibTrans2D1" presStyleIdx="0" presStyleCnt="2"/>
      <dgm:spPr/>
    </dgm:pt>
    <dgm:pt modelId="{D2109FEF-B93B-451A-85D9-B677E9C27BCA}" type="pres">
      <dgm:prSet presAssocID="{3DD25471-78E9-4C03-AF6E-7999C95FBA5C}" presName="connectorText" presStyleLbl="sibTrans2D1" presStyleIdx="0" presStyleCnt="2"/>
      <dgm:spPr/>
    </dgm:pt>
    <dgm:pt modelId="{4074B74D-B869-4560-AEBB-5855985557DA}" type="pres">
      <dgm:prSet presAssocID="{1F808F5F-F5E6-4CBE-A215-5489A5A1B70D}" presName="node" presStyleLbl="node1" presStyleIdx="1" presStyleCnt="3">
        <dgm:presLayoutVars>
          <dgm:bulletEnabled val="1"/>
        </dgm:presLayoutVars>
      </dgm:prSet>
      <dgm:spPr>
        <a:xfrm>
          <a:off x="0" y="1831776"/>
          <a:ext cx="1244600" cy="1221184"/>
        </a:xfrm>
        <a:prstGeom prst="roundRect">
          <a:avLst>
            <a:gd name="adj" fmla="val 10000"/>
          </a:avLst>
        </a:prstGeom>
      </dgm:spPr>
    </dgm:pt>
    <dgm:pt modelId="{910E756D-6202-44A8-9AF6-BC179472CB67}" type="pres">
      <dgm:prSet presAssocID="{93849746-0341-4B35-BDC5-C4244CFCB589}" presName="sibTrans" presStyleLbl="sibTrans2D1" presStyleIdx="1" presStyleCnt="2"/>
      <dgm:spPr/>
    </dgm:pt>
    <dgm:pt modelId="{E5FD9FD0-5959-48A9-975D-82370FB3F86E}" type="pres">
      <dgm:prSet presAssocID="{93849746-0341-4B35-BDC5-C4244CFCB589}" presName="connectorText" presStyleLbl="sibTrans2D1" presStyleIdx="1" presStyleCnt="2"/>
      <dgm:spPr/>
    </dgm:pt>
    <dgm:pt modelId="{9BD1323D-4FA6-4429-90D6-3F7BA058DF28}" type="pres">
      <dgm:prSet presAssocID="{002E7F7C-8FBE-4AE8-81C0-0408153256CB}" presName="node" presStyleLbl="node1" presStyleIdx="2" presStyleCnt="3">
        <dgm:presLayoutVars>
          <dgm:bulletEnabled val="1"/>
        </dgm:presLayoutVars>
      </dgm:prSet>
      <dgm:spPr>
        <a:xfrm>
          <a:off x="0" y="3663553"/>
          <a:ext cx="1244600" cy="1221184"/>
        </a:xfrm>
        <a:prstGeom prst="roundRect">
          <a:avLst>
            <a:gd name="adj" fmla="val 10000"/>
          </a:avLst>
        </a:prstGeom>
      </dgm:spPr>
    </dgm:pt>
  </dgm:ptLst>
  <dgm:cxnLst>
    <dgm:cxn modelId="{44F0DE0D-CF60-4022-B09D-6754AB5C7BDF}" type="presOf" srcId="{2C155186-54A7-4562-B90D-F35963B4FE75}" destId="{964A1878-880F-4770-8CB1-F10637C4A090}" srcOrd="0" destOrd="0" presId="urn:microsoft.com/office/officeart/2005/8/layout/process2"/>
    <dgm:cxn modelId="{A6799A11-87CF-46F4-AB55-B8CD981D1584}" type="presOf" srcId="{9470F483-00C2-4186-8B74-5D4DCBACA1C3}" destId="{4099644B-74FF-4166-AD3C-7B066C2419CB}" srcOrd="0" destOrd="0" presId="urn:microsoft.com/office/officeart/2005/8/layout/process2"/>
    <dgm:cxn modelId="{C25D3135-9726-4A56-A5F9-D69F958ABA38}" type="presOf" srcId="{93849746-0341-4B35-BDC5-C4244CFCB589}" destId="{910E756D-6202-44A8-9AF6-BC179472CB67}" srcOrd="0" destOrd="0" presId="urn:microsoft.com/office/officeart/2005/8/layout/process2"/>
    <dgm:cxn modelId="{9D141D3E-F0FF-4B3D-A65A-A3E02E5348B2}" srcId="{2C155186-54A7-4562-B90D-F35963B4FE75}" destId="{002E7F7C-8FBE-4AE8-81C0-0408153256CB}" srcOrd="2" destOrd="0" parTransId="{872765B5-74CD-4131-88AD-EFB60CED5286}" sibTransId="{3FC166F6-DBA7-4F63-A88E-2650D47602A2}"/>
    <dgm:cxn modelId="{7EEC0B64-096C-4798-8970-473C52B799B9}" type="presOf" srcId="{002E7F7C-8FBE-4AE8-81C0-0408153256CB}" destId="{9BD1323D-4FA6-4429-90D6-3F7BA058DF28}" srcOrd="0" destOrd="0" presId="urn:microsoft.com/office/officeart/2005/8/layout/process2"/>
    <dgm:cxn modelId="{249FE691-2340-4A10-BF84-6A3B9E50B4EE}" type="presOf" srcId="{3DD25471-78E9-4C03-AF6E-7999C95FBA5C}" destId="{D2109FEF-B93B-451A-85D9-B677E9C27BCA}" srcOrd="1" destOrd="0" presId="urn:microsoft.com/office/officeart/2005/8/layout/process2"/>
    <dgm:cxn modelId="{BE21F293-D266-44DC-8D8C-5E3753570B2F}" srcId="{2C155186-54A7-4562-B90D-F35963B4FE75}" destId="{9470F483-00C2-4186-8B74-5D4DCBACA1C3}" srcOrd="0" destOrd="0" parTransId="{B4116ADE-0CF2-4972-A6FD-1DFE8D2CD44B}" sibTransId="{3DD25471-78E9-4C03-AF6E-7999C95FBA5C}"/>
    <dgm:cxn modelId="{CE0751A3-AD08-4141-89B2-B461F23AFA33}" srcId="{2C155186-54A7-4562-B90D-F35963B4FE75}" destId="{1F808F5F-F5E6-4CBE-A215-5489A5A1B70D}" srcOrd="1" destOrd="0" parTransId="{2DDEE679-4E78-4941-B866-00D408A418AB}" sibTransId="{93849746-0341-4B35-BDC5-C4244CFCB589}"/>
    <dgm:cxn modelId="{1B81C8AD-F8B6-4EDC-BCA9-3FCD67BE8E6B}" type="presOf" srcId="{1F808F5F-F5E6-4CBE-A215-5489A5A1B70D}" destId="{4074B74D-B869-4560-AEBB-5855985557DA}" srcOrd="0" destOrd="0" presId="urn:microsoft.com/office/officeart/2005/8/layout/process2"/>
    <dgm:cxn modelId="{56D05CD0-778B-4788-B85B-739EC3A54AF3}" type="presOf" srcId="{93849746-0341-4B35-BDC5-C4244CFCB589}" destId="{E5FD9FD0-5959-48A9-975D-82370FB3F86E}" srcOrd="1" destOrd="0" presId="urn:microsoft.com/office/officeart/2005/8/layout/process2"/>
    <dgm:cxn modelId="{512186E2-FB4A-4E11-829E-19AB37ED58DB}" type="presOf" srcId="{3DD25471-78E9-4C03-AF6E-7999C95FBA5C}" destId="{56F8FA56-E0BC-4A3A-8C6E-675BBCF7953F}" srcOrd="0" destOrd="0" presId="urn:microsoft.com/office/officeart/2005/8/layout/process2"/>
    <dgm:cxn modelId="{A1257872-BF09-4E66-80EE-A04173B25146}" type="presParOf" srcId="{964A1878-880F-4770-8CB1-F10637C4A090}" destId="{4099644B-74FF-4166-AD3C-7B066C2419CB}" srcOrd="0" destOrd="0" presId="urn:microsoft.com/office/officeart/2005/8/layout/process2"/>
    <dgm:cxn modelId="{206BC297-C7BA-42FA-8FD3-06E414CBCC76}" type="presParOf" srcId="{964A1878-880F-4770-8CB1-F10637C4A090}" destId="{56F8FA56-E0BC-4A3A-8C6E-675BBCF7953F}" srcOrd="1" destOrd="0" presId="urn:microsoft.com/office/officeart/2005/8/layout/process2"/>
    <dgm:cxn modelId="{E45C8E29-5931-4024-AB80-BA28F5A6EAB6}" type="presParOf" srcId="{56F8FA56-E0BC-4A3A-8C6E-675BBCF7953F}" destId="{D2109FEF-B93B-451A-85D9-B677E9C27BCA}" srcOrd="0" destOrd="0" presId="urn:microsoft.com/office/officeart/2005/8/layout/process2"/>
    <dgm:cxn modelId="{58F2F63D-5C8E-4E09-A495-188F3850BBAC}" type="presParOf" srcId="{964A1878-880F-4770-8CB1-F10637C4A090}" destId="{4074B74D-B869-4560-AEBB-5855985557DA}" srcOrd="2" destOrd="0" presId="urn:microsoft.com/office/officeart/2005/8/layout/process2"/>
    <dgm:cxn modelId="{4F7E764E-51FC-44D8-96BB-BFCFD747AD27}" type="presParOf" srcId="{964A1878-880F-4770-8CB1-F10637C4A090}" destId="{910E756D-6202-44A8-9AF6-BC179472CB67}" srcOrd="3" destOrd="0" presId="urn:microsoft.com/office/officeart/2005/8/layout/process2"/>
    <dgm:cxn modelId="{71F99F84-CD68-4E80-A2D3-7E9DAD428ADF}" type="presParOf" srcId="{910E756D-6202-44A8-9AF6-BC179472CB67}" destId="{E5FD9FD0-5959-48A9-975D-82370FB3F86E}" srcOrd="0" destOrd="0" presId="urn:microsoft.com/office/officeart/2005/8/layout/process2"/>
    <dgm:cxn modelId="{2752C0DD-D994-45F8-A571-F55F892E0079}" type="presParOf" srcId="{964A1878-880F-4770-8CB1-F10637C4A090}" destId="{9BD1323D-4FA6-4429-90D6-3F7BA058DF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155186-54A7-4562-B90D-F35963B4FE7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9470F483-00C2-4186-8B74-5D4DCBACA1C3}">
      <dgm:prSet phldrT="[Testo]" custT="1"/>
      <dgm:spPr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Pre-congress</a:t>
          </a:r>
          <a:endParaRPr lang="en-US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4116ADE-0CF2-4972-A6FD-1DFE8D2CD44B}" type="parTrans" cxnId="{BE21F293-D266-44DC-8D8C-5E3753570B2F}">
      <dgm:prSet/>
      <dgm:spPr/>
      <dgm:t>
        <a:bodyPr/>
        <a:lstStyle/>
        <a:p>
          <a:endParaRPr lang="en-US"/>
        </a:p>
      </dgm:t>
    </dgm:pt>
    <dgm:pt modelId="{3DD25471-78E9-4C03-AF6E-7999C95FBA5C}" type="sibTrans" cxnId="{BE21F293-D266-44DC-8D8C-5E3753570B2F}">
      <dgm:prSet/>
      <dgm:spPr/>
      <dgm:t>
        <a:bodyPr/>
        <a:lstStyle/>
        <a:p>
          <a:endParaRPr lang="en-US"/>
        </a:p>
      </dgm:t>
    </dgm:pt>
    <dgm:pt modelId="{1F808F5F-F5E6-4CBE-A215-5489A5A1B70D}">
      <dgm:prSet phldrT="[Testo]" custT="1"/>
      <dgm:spPr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Congress</a:t>
          </a:r>
        </a:p>
      </dgm:t>
    </dgm:pt>
    <dgm:pt modelId="{2DDEE679-4E78-4941-B866-00D408A418AB}" type="parTrans" cxnId="{CE0751A3-AD08-4141-89B2-B461F23AFA33}">
      <dgm:prSet/>
      <dgm:spPr/>
      <dgm:t>
        <a:bodyPr/>
        <a:lstStyle/>
        <a:p>
          <a:endParaRPr lang="it-IT"/>
        </a:p>
      </dgm:t>
    </dgm:pt>
    <dgm:pt modelId="{93849746-0341-4B35-BDC5-C4244CFCB589}" type="sibTrans" cxnId="{CE0751A3-AD08-4141-89B2-B461F23AFA33}">
      <dgm:prSet/>
      <dgm:spPr/>
      <dgm:t>
        <a:bodyPr/>
        <a:lstStyle/>
        <a:p>
          <a:endParaRPr lang="it-IT"/>
        </a:p>
      </dgm:t>
    </dgm:pt>
    <dgm:pt modelId="{002E7F7C-8FBE-4AE8-81C0-0408153256CB}">
      <dgm:prSet phldrT="[Testo]" custT="1"/>
      <dgm:spPr>
        <a:solidFill>
          <a:srgbClr val="FFC000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Post-Congress </a:t>
          </a:r>
        </a:p>
      </dgm:t>
    </dgm:pt>
    <dgm:pt modelId="{872765B5-74CD-4131-88AD-EFB60CED5286}" type="parTrans" cxnId="{9D141D3E-F0FF-4B3D-A65A-A3E02E5348B2}">
      <dgm:prSet/>
      <dgm:spPr/>
      <dgm:t>
        <a:bodyPr/>
        <a:lstStyle/>
        <a:p>
          <a:endParaRPr lang="it-IT"/>
        </a:p>
      </dgm:t>
    </dgm:pt>
    <dgm:pt modelId="{3FC166F6-DBA7-4F63-A88E-2650D47602A2}" type="sibTrans" cxnId="{9D141D3E-F0FF-4B3D-A65A-A3E02E5348B2}">
      <dgm:prSet/>
      <dgm:spPr/>
      <dgm:t>
        <a:bodyPr/>
        <a:lstStyle/>
        <a:p>
          <a:endParaRPr lang="it-IT"/>
        </a:p>
      </dgm:t>
    </dgm:pt>
    <dgm:pt modelId="{964A1878-880F-4770-8CB1-F10637C4A090}" type="pres">
      <dgm:prSet presAssocID="{2C155186-54A7-4562-B90D-F35963B4FE75}" presName="linearFlow" presStyleCnt="0">
        <dgm:presLayoutVars>
          <dgm:resizeHandles val="exact"/>
        </dgm:presLayoutVars>
      </dgm:prSet>
      <dgm:spPr/>
    </dgm:pt>
    <dgm:pt modelId="{4099644B-74FF-4166-AD3C-7B066C2419CB}" type="pres">
      <dgm:prSet presAssocID="{9470F483-00C2-4186-8B74-5D4DCBACA1C3}" presName="node" presStyleLbl="node1" presStyleIdx="0" presStyleCnt="3">
        <dgm:presLayoutVars>
          <dgm:bulletEnabled val="1"/>
        </dgm:presLayoutVars>
      </dgm:prSet>
      <dgm:spPr>
        <a:xfrm>
          <a:off x="0" y="2385"/>
          <a:ext cx="1244600" cy="887266"/>
        </a:xfrm>
        <a:prstGeom prst="roundRect">
          <a:avLst>
            <a:gd name="adj" fmla="val 10000"/>
          </a:avLst>
        </a:prstGeom>
      </dgm:spPr>
    </dgm:pt>
    <dgm:pt modelId="{56F8FA56-E0BC-4A3A-8C6E-675BBCF7953F}" type="pres">
      <dgm:prSet presAssocID="{3DD25471-78E9-4C03-AF6E-7999C95FBA5C}" presName="sibTrans" presStyleLbl="sibTrans2D1" presStyleIdx="0" presStyleCnt="2"/>
      <dgm:spPr/>
    </dgm:pt>
    <dgm:pt modelId="{D2109FEF-B93B-451A-85D9-B677E9C27BCA}" type="pres">
      <dgm:prSet presAssocID="{3DD25471-78E9-4C03-AF6E-7999C95FBA5C}" presName="connectorText" presStyleLbl="sibTrans2D1" presStyleIdx="0" presStyleCnt="2"/>
      <dgm:spPr/>
    </dgm:pt>
    <dgm:pt modelId="{4074B74D-B869-4560-AEBB-5855985557DA}" type="pres">
      <dgm:prSet presAssocID="{1F808F5F-F5E6-4CBE-A215-5489A5A1B70D}" presName="node" presStyleLbl="node1" presStyleIdx="1" presStyleCnt="3">
        <dgm:presLayoutVars>
          <dgm:bulletEnabled val="1"/>
        </dgm:presLayoutVars>
      </dgm:prSet>
      <dgm:spPr>
        <a:xfrm>
          <a:off x="0" y="1831776"/>
          <a:ext cx="1244600" cy="1221184"/>
        </a:xfrm>
        <a:prstGeom prst="roundRect">
          <a:avLst>
            <a:gd name="adj" fmla="val 10000"/>
          </a:avLst>
        </a:prstGeom>
      </dgm:spPr>
    </dgm:pt>
    <dgm:pt modelId="{910E756D-6202-44A8-9AF6-BC179472CB67}" type="pres">
      <dgm:prSet presAssocID="{93849746-0341-4B35-BDC5-C4244CFCB589}" presName="sibTrans" presStyleLbl="sibTrans2D1" presStyleIdx="1" presStyleCnt="2"/>
      <dgm:spPr/>
    </dgm:pt>
    <dgm:pt modelId="{E5FD9FD0-5959-48A9-975D-82370FB3F86E}" type="pres">
      <dgm:prSet presAssocID="{93849746-0341-4B35-BDC5-C4244CFCB589}" presName="connectorText" presStyleLbl="sibTrans2D1" presStyleIdx="1" presStyleCnt="2"/>
      <dgm:spPr/>
    </dgm:pt>
    <dgm:pt modelId="{9BD1323D-4FA6-4429-90D6-3F7BA058DF28}" type="pres">
      <dgm:prSet presAssocID="{002E7F7C-8FBE-4AE8-81C0-0408153256CB}" presName="node" presStyleLbl="node1" presStyleIdx="2" presStyleCnt="3">
        <dgm:presLayoutVars>
          <dgm:bulletEnabled val="1"/>
        </dgm:presLayoutVars>
      </dgm:prSet>
      <dgm:spPr>
        <a:xfrm>
          <a:off x="0" y="3663553"/>
          <a:ext cx="1244600" cy="1221184"/>
        </a:xfrm>
        <a:prstGeom prst="roundRect">
          <a:avLst>
            <a:gd name="adj" fmla="val 10000"/>
          </a:avLst>
        </a:prstGeom>
      </dgm:spPr>
    </dgm:pt>
  </dgm:ptLst>
  <dgm:cxnLst>
    <dgm:cxn modelId="{44F0DE0D-CF60-4022-B09D-6754AB5C7BDF}" type="presOf" srcId="{2C155186-54A7-4562-B90D-F35963B4FE75}" destId="{964A1878-880F-4770-8CB1-F10637C4A090}" srcOrd="0" destOrd="0" presId="urn:microsoft.com/office/officeart/2005/8/layout/process2"/>
    <dgm:cxn modelId="{A6799A11-87CF-46F4-AB55-B8CD981D1584}" type="presOf" srcId="{9470F483-00C2-4186-8B74-5D4DCBACA1C3}" destId="{4099644B-74FF-4166-AD3C-7B066C2419CB}" srcOrd="0" destOrd="0" presId="urn:microsoft.com/office/officeart/2005/8/layout/process2"/>
    <dgm:cxn modelId="{C25D3135-9726-4A56-A5F9-D69F958ABA38}" type="presOf" srcId="{93849746-0341-4B35-BDC5-C4244CFCB589}" destId="{910E756D-6202-44A8-9AF6-BC179472CB67}" srcOrd="0" destOrd="0" presId="urn:microsoft.com/office/officeart/2005/8/layout/process2"/>
    <dgm:cxn modelId="{9D141D3E-F0FF-4B3D-A65A-A3E02E5348B2}" srcId="{2C155186-54A7-4562-B90D-F35963B4FE75}" destId="{002E7F7C-8FBE-4AE8-81C0-0408153256CB}" srcOrd="2" destOrd="0" parTransId="{872765B5-74CD-4131-88AD-EFB60CED5286}" sibTransId="{3FC166F6-DBA7-4F63-A88E-2650D47602A2}"/>
    <dgm:cxn modelId="{7EEC0B64-096C-4798-8970-473C52B799B9}" type="presOf" srcId="{002E7F7C-8FBE-4AE8-81C0-0408153256CB}" destId="{9BD1323D-4FA6-4429-90D6-3F7BA058DF28}" srcOrd="0" destOrd="0" presId="urn:microsoft.com/office/officeart/2005/8/layout/process2"/>
    <dgm:cxn modelId="{249FE691-2340-4A10-BF84-6A3B9E50B4EE}" type="presOf" srcId="{3DD25471-78E9-4C03-AF6E-7999C95FBA5C}" destId="{D2109FEF-B93B-451A-85D9-B677E9C27BCA}" srcOrd="1" destOrd="0" presId="urn:microsoft.com/office/officeart/2005/8/layout/process2"/>
    <dgm:cxn modelId="{BE21F293-D266-44DC-8D8C-5E3753570B2F}" srcId="{2C155186-54A7-4562-B90D-F35963B4FE75}" destId="{9470F483-00C2-4186-8B74-5D4DCBACA1C3}" srcOrd="0" destOrd="0" parTransId="{B4116ADE-0CF2-4972-A6FD-1DFE8D2CD44B}" sibTransId="{3DD25471-78E9-4C03-AF6E-7999C95FBA5C}"/>
    <dgm:cxn modelId="{CE0751A3-AD08-4141-89B2-B461F23AFA33}" srcId="{2C155186-54A7-4562-B90D-F35963B4FE75}" destId="{1F808F5F-F5E6-4CBE-A215-5489A5A1B70D}" srcOrd="1" destOrd="0" parTransId="{2DDEE679-4E78-4941-B866-00D408A418AB}" sibTransId="{93849746-0341-4B35-BDC5-C4244CFCB589}"/>
    <dgm:cxn modelId="{1B81C8AD-F8B6-4EDC-BCA9-3FCD67BE8E6B}" type="presOf" srcId="{1F808F5F-F5E6-4CBE-A215-5489A5A1B70D}" destId="{4074B74D-B869-4560-AEBB-5855985557DA}" srcOrd="0" destOrd="0" presId="urn:microsoft.com/office/officeart/2005/8/layout/process2"/>
    <dgm:cxn modelId="{56D05CD0-778B-4788-B85B-739EC3A54AF3}" type="presOf" srcId="{93849746-0341-4B35-BDC5-C4244CFCB589}" destId="{E5FD9FD0-5959-48A9-975D-82370FB3F86E}" srcOrd="1" destOrd="0" presId="urn:microsoft.com/office/officeart/2005/8/layout/process2"/>
    <dgm:cxn modelId="{512186E2-FB4A-4E11-829E-19AB37ED58DB}" type="presOf" srcId="{3DD25471-78E9-4C03-AF6E-7999C95FBA5C}" destId="{56F8FA56-E0BC-4A3A-8C6E-675BBCF7953F}" srcOrd="0" destOrd="0" presId="urn:microsoft.com/office/officeart/2005/8/layout/process2"/>
    <dgm:cxn modelId="{A1257872-BF09-4E66-80EE-A04173B25146}" type="presParOf" srcId="{964A1878-880F-4770-8CB1-F10637C4A090}" destId="{4099644B-74FF-4166-AD3C-7B066C2419CB}" srcOrd="0" destOrd="0" presId="urn:microsoft.com/office/officeart/2005/8/layout/process2"/>
    <dgm:cxn modelId="{206BC297-C7BA-42FA-8FD3-06E414CBCC76}" type="presParOf" srcId="{964A1878-880F-4770-8CB1-F10637C4A090}" destId="{56F8FA56-E0BC-4A3A-8C6E-675BBCF7953F}" srcOrd="1" destOrd="0" presId="urn:microsoft.com/office/officeart/2005/8/layout/process2"/>
    <dgm:cxn modelId="{E45C8E29-5931-4024-AB80-BA28F5A6EAB6}" type="presParOf" srcId="{56F8FA56-E0BC-4A3A-8C6E-675BBCF7953F}" destId="{D2109FEF-B93B-451A-85D9-B677E9C27BCA}" srcOrd="0" destOrd="0" presId="urn:microsoft.com/office/officeart/2005/8/layout/process2"/>
    <dgm:cxn modelId="{58F2F63D-5C8E-4E09-A495-188F3850BBAC}" type="presParOf" srcId="{964A1878-880F-4770-8CB1-F10637C4A090}" destId="{4074B74D-B869-4560-AEBB-5855985557DA}" srcOrd="2" destOrd="0" presId="urn:microsoft.com/office/officeart/2005/8/layout/process2"/>
    <dgm:cxn modelId="{4F7E764E-51FC-44D8-96BB-BFCFD747AD27}" type="presParOf" srcId="{964A1878-880F-4770-8CB1-F10637C4A090}" destId="{910E756D-6202-44A8-9AF6-BC179472CB67}" srcOrd="3" destOrd="0" presId="urn:microsoft.com/office/officeart/2005/8/layout/process2"/>
    <dgm:cxn modelId="{71F99F84-CD68-4E80-A2D3-7E9DAD428ADF}" type="presParOf" srcId="{910E756D-6202-44A8-9AF6-BC179472CB67}" destId="{E5FD9FD0-5959-48A9-975D-82370FB3F86E}" srcOrd="0" destOrd="0" presId="urn:microsoft.com/office/officeart/2005/8/layout/process2"/>
    <dgm:cxn modelId="{2752C0DD-D994-45F8-A571-F55F892E0079}" type="presParOf" srcId="{964A1878-880F-4770-8CB1-F10637C4A090}" destId="{9BD1323D-4FA6-4429-90D6-3F7BA058DF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155186-54A7-4562-B90D-F35963B4FE7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9470F483-00C2-4186-8B74-5D4DCBACA1C3}">
      <dgm:prSet phldrT="[Testo]" custT="1"/>
      <dgm:spPr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Pre-congress</a:t>
          </a:r>
          <a:endParaRPr lang="en-US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4116ADE-0CF2-4972-A6FD-1DFE8D2CD44B}" type="parTrans" cxnId="{BE21F293-D266-44DC-8D8C-5E3753570B2F}">
      <dgm:prSet/>
      <dgm:spPr/>
      <dgm:t>
        <a:bodyPr/>
        <a:lstStyle/>
        <a:p>
          <a:endParaRPr lang="en-US"/>
        </a:p>
      </dgm:t>
    </dgm:pt>
    <dgm:pt modelId="{3DD25471-78E9-4C03-AF6E-7999C95FBA5C}" type="sibTrans" cxnId="{BE21F293-D266-44DC-8D8C-5E3753570B2F}">
      <dgm:prSet/>
      <dgm:spPr/>
      <dgm:t>
        <a:bodyPr/>
        <a:lstStyle/>
        <a:p>
          <a:endParaRPr lang="en-US"/>
        </a:p>
      </dgm:t>
    </dgm:pt>
    <dgm:pt modelId="{1F808F5F-F5E6-4CBE-A215-5489A5A1B70D}">
      <dgm:prSet phldrT="[Testo]" custT="1"/>
      <dgm:spPr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Congress</a:t>
          </a:r>
        </a:p>
      </dgm:t>
    </dgm:pt>
    <dgm:pt modelId="{2DDEE679-4E78-4941-B866-00D408A418AB}" type="parTrans" cxnId="{CE0751A3-AD08-4141-89B2-B461F23AFA33}">
      <dgm:prSet/>
      <dgm:spPr/>
      <dgm:t>
        <a:bodyPr/>
        <a:lstStyle/>
        <a:p>
          <a:endParaRPr lang="it-IT"/>
        </a:p>
      </dgm:t>
    </dgm:pt>
    <dgm:pt modelId="{93849746-0341-4B35-BDC5-C4244CFCB589}" type="sibTrans" cxnId="{CE0751A3-AD08-4141-89B2-B461F23AFA33}">
      <dgm:prSet/>
      <dgm:spPr/>
      <dgm:t>
        <a:bodyPr/>
        <a:lstStyle/>
        <a:p>
          <a:endParaRPr lang="it-IT"/>
        </a:p>
      </dgm:t>
    </dgm:pt>
    <dgm:pt modelId="{002E7F7C-8FBE-4AE8-81C0-0408153256CB}">
      <dgm:prSet phldrT="[Testo]" custT="1"/>
      <dgm:spPr>
        <a:solidFill>
          <a:srgbClr val="FFC000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Post-Congress </a:t>
          </a:r>
        </a:p>
      </dgm:t>
    </dgm:pt>
    <dgm:pt modelId="{872765B5-74CD-4131-88AD-EFB60CED5286}" type="parTrans" cxnId="{9D141D3E-F0FF-4B3D-A65A-A3E02E5348B2}">
      <dgm:prSet/>
      <dgm:spPr/>
      <dgm:t>
        <a:bodyPr/>
        <a:lstStyle/>
        <a:p>
          <a:endParaRPr lang="it-IT"/>
        </a:p>
      </dgm:t>
    </dgm:pt>
    <dgm:pt modelId="{3FC166F6-DBA7-4F63-A88E-2650D47602A2}" type="sibTrans" cxnId="{9D141D3E-F0FF-4B3D-A65A-A3E02E5348B2}">
      <dgm:prSet/>
      <dgm:spPr/>
      <dgm:t>
        <a:bodyPr/>
        <a:lstStyle/>
        <a:p>
          <a:endParaRPr lang="it-IT"/>
        </a:p>
      </dgm:t>
    </dgm:pt>
    <dgm:pt modelId="{964A1878-880F-4770-8CB1-F10637C4A090}" type="pres">
      <dgm:prSet presAssocID="{2C155186-54A7-4562-B90D-F35963B4FE75}" presName="linearFlow" presStyleCnt="0">
        <dgm:presLayoutVars>
          <dgm:resizeHandles val="exact"/>
        </dgm:presLayoutVars>
      </dgm:prSet>
      <dgm:spPr/>
    </dgm:pt>
    <dgm:pt modelId="{4099644B-74FF-4166-AD3C-7B066C2419CB}" type="pres">
      <dgm:prSet presAssocID="{9470F483-00C2-4186-8B74-5D4DCBACA1C3}" presName="node" presStyleLbl="node1" presStyleIdx="0" presStyleCnt="3">
        <dgm:presLayoutVars>
          <dgm:bulletEnabled val="1"/>
        </dgm:presLayoutVars>
      </dgm:prSet>
      <dgm:spPr>
        <a:xfrm>
          <a:off x="0" y="2385"/>
          <a:ext cx="1244600" cy="887266"/>
        </a:xfrm>
        <a:prstGeom prst="roundRect">
          <a:avLst>
            <a:gd name="adj" fmla="val 10000"/>
          </a:avLst>
        </a:prstGeom>
      </dgm:spPr>
    </dgm:pt>
    <dgm:pt modelId="{56F8FA56-E0BC-4A3A-8C6E-675BBCF7953F}" type="pres">
      <dgm:prSet presAssocID="{3DD25471-78E9-4C03-AF6E-7999C95FBA5C}" presName="sibTrans" presStyleLbl="sibTrans2D1" presStyleIdx="0" presStyleCnt="2"/>
      <dgm:spPr/>
    </dgm:pt>
    <dgm:pt modelId="{D2109FEF-B93B-451A-85D9-B677E9C27BCA}" type="pres">
      <dgm:prSet presAssocID="{3DD25471-78E9-4C03-AF6E-7999C95FBA5C}" presName="connectorText" presStyleLbl="sibTrans2D1" presStyleIdx="0" presStyleCnt="2"/>
      <dgm:spPr/>
    </dgm:pt>
    <dgm:pt modelId="{4074B74D-B869-4560-AEBB-5855985557DA}" type="pres">
      <dgm:prSet presAssocID="{1F808F5F-F5E6-4CBE-A215-5489A5A1B70D}" presName="node" presStyleLbl="node1" presStyleIdx="1" presStyleCnt="3">
        <dgm:presLayoutVars>
          <dgm:bulletEnabled val="1"/>
        </dgm:presLayoutVars>
      </dgm:prSet>
      <dgm:spPr>
        <a:xfrm>
          <a:off x="0" y="1831776"/>
          <a:ext cx="1244600" cy="1221184"/>
        </a:xfrm>
        <a:prstGeom prst="roundRect">
          <a:avLst>
            <a:gd name="adj" fmla="val 10000"/>
          </a:avLst>
        </a:prstGeom>
      </dgm:spPr>
    </dgm:pt>
    <dgm:pt modelId="{910E756D-6202-44A8-9AF6-BC179472CB67}" type="pres">
      <dgm:prSet presAssocID="{93849746-0341-4B35-BDC5-C4244CFCB589}" presName="sibTrans" presStyleLbl="sibTrans2D1" presStyleIdx="1" presStyleCnt="2"/>
      <dgm:spPr/>
    </dgm:pt>
    <dgm:pt modelId="{E5FD9FD0-5959-48A9-975D-82370FB3F86E}" type="pres">
      <dgm:prSet presAssocID="{93849746-0341-4B35-BDC5-C4244CFCB589}" presName="connectorText" presStyleLbl="sibTrans2D1" presStyleIdx="1" presStyleCnt="2"/>
      <dgm:spPr/>
    </dgm:pt>
    <dgm:pt modelId="{9BD1323D-4FA6-4429-90D6-3F7BA058DF28}" type="pres">
      <dgm:prSet presAssocID="{002E7F7C-8FBE-4AE8-81C0-0408153256CB}" presName="node" presStyleLbl="node1" presStyleIdx="2" presStyleCnt="3">
        <dgm:presLayoutVars>
          <dgm:bulletEnabled val="1"/>
        </dgm:presLayoutVars>
      </dgm:prSet>
      <dgm:spPr>
        <a:xfrm>
          <a:off x="0" y="3663553"/>
          <a:ext cx="1244600" cy="1221184"/>
        </a:xfrm>
        <a:prstGeom prst="roundRect">
          <a:avLst>
            <a:gd name="adj" fmla="val 10000"/>
          </a:avLst>
        </a:prstGeom>
      </dgm:spPr>
    </dgm:pt>
  </dgm:ptLst>
  <dgm:cxnLst>
    <dgm:cxn modelId="{44F0DE0D-CF60-4022-B09D-6754AB5C7BDF}" type="presOf" srcId="{2C155186-54A7-4562-B90D-F35963B4FE75}" destId="{964A1878-880F-4770-8CB1-F10637C4A090}" srcOrd="0" destOrd="0" presId="urn:microsoft.com/office/officeart/2005/8/layout/process2"/>
    <dgm:cxn modelId="{A6799A11-87CF-46F4-AB55-B8CD981D1584}" type="presOf" srcId="{9470F483-00C2-4186-8B74-5D4DCBACA1C3}" destId="{4099644B-74FF-4166-AD3C-7B066C2419CB}" srcOrd="0" destOrd="0" presId="urn:microsoft.com/office/officeart/2005/8/layout/process2"/>
    <dgm:cxn modelId="{C25D3135-9726-4A56-A5F9-D69F958ABA38}" type="presOf" srcId="{93849746-0341-4B35-BDC5-C4244CFCB589}" destId="{910E756D-6202-44A8-9AF6-BC179472CB67}" srcOrd="0" destOrd="0" presId="urn:microsoft.com/office/officeart/2005/8/layout/process2"/>
    <dgm:cxn modelId="{9D141D3E-F0FF-4B3D-A65A-A3E02E5348B2}" srcId="{2C155186-54A7-4562-B90D-F35963B4FE75}" destId="{002E7F7C-8FBE-4AE8-81C0-0408153256CB}" srcOrd="2" destOrd="0" parTransId="{872765B5-74CD-4131-88AD-EFB60CED5286}" sibTransId="{3FC166F6-DBA7-4F63-A88E-2650D47602A2}"/>
    <dgm:cxn modelId="{7EEC0B64-096C-4798-8970-473C52B799B9}" type="presOf" srcId="{002E7F7C-8FBE-4AE8-81C0-0408153256CB}" destId="{9BD1323D-4FA6-4429-90D6-3F7BA058DF28}" srcOrd="0" destOrd="0" presId="urn:microsoft.com/office/officeart/2005/8/layout/process2"/>
    <dgm:cxn modelId="{249FE691-2340-4A10-BF84-6A3B9E50B4EE}" type="presOf" srcId="{3DD25471-78E9-4C03-AF6E-7999C95FBA5C}" destId="{D2109FEF-B93B-451A-85D9-B677E9C27BCA}" srcOrd="1" destOrd="0" presId="urn:microsoft.com/office/officeart/2005/8/layout/process2"/>
    <dgm:cxn modelId="{BE21F293-D266-44DC-8D8C-5E3753570B2F}" srcId="{2C155186-54A7-4562-B90D-F35963B4FE75}" destId="{9470F483-00C2-4186-8B74-5D4DCBACA1C3}" srcOrd="0" destOrd="0" parTransId="{B4116ADE-0CF2-4972-A6FD-1DFE8D2CD44B}" sibTransId="{3DD25471-78E9-4C03-AF6E-7999C95FBA5C}"/>
    <dgm:cxn modelId="{CE0751A3-AD08-4141-89B2-B461F23AFA33}" srcId="{2C155186-54A7-4562-B90D-F35963B4FE75}" destId="{1F808F5F-F5E6-4CBE-A215-5489A5A1B70D}" srcOrd="1" destOrd="0" parTransId="{2DDEE679-4E78-4941-B866-00D408A418AB}" sibTransId="{93849746-0341-4B35-BDC5-C4244CFCB589}"/>
    <dgm:cxn modelId="{1B81C8AD-F8B6-4EDC-BCA9-3FCD67BE8E6B}" type="presOf" srcId="{1F808F5F-F5E6-4CBE-A215-5489A5A1B70D}" destId="{4074B74D-B869-4560-AEBB-5855985557DA}" srcOrd="0" destOrd="0" presId="urn:microsoft.com/office/officeart/2005/8/layout/process2"/>
    <dgm:cxn modelId="{56D05CD0-778B-4788-B85B-739EC3A54AF3}" type="presOf" srcId="{93849746-0341-4B35-BDC5-C4244CFCB589}" destId="{E5FD9FD0-5959-48A9-975D-82370FB3F86E}" srcOrd="1" destOrd="0" presId="urn:microsoft.com/office/officeart/2005/8/layout/process2"/>
    <dgm:cxn modelId="{512186E2-FB4A-4E11-829E-19AB37ED58DB}" type="presOf" srcId="{3DD25471-78E9-4C03-AF6E-7999C95FBA5C}" destId="{56F8FA56-E0BC-4A3A-8C6E-675BBCF7953F}" srcOrd="0" destOrd="0" presId="urn:microsoft.com/office/officeart/2005/8/layout/process2"/>
    <dgm:cxn modelId="{A1257872-BF09-4E66-80EE-A04173B25146}" type="presParOf" srcId="{964A1878-880F-4770-8CB1-F10637C4A090}" destId="{4099644B-74FF-4166-AD3C-7B066C2419CB}" srcOrd="0" destOrd="0" presId="urn:microsoft.com/office/officeart/2005/8/layout/process2"/>
    <dgm:cxn modelId="{206BC297-C7BA-42FA-8FD3-06E414CBCC76}" type="presParOf" srcId="{964A1878-880F-4770-8CB1-F10637C4A090}" destId="{56F8FA56-E0BC-4A3A-8C6E-675BBCF7953F}" srcOrd="1" destOrd="0" presId="urn:microsoft.com/office/officeart/2005/8/layout/process2"/>
    <dgm:cxn modelId="{E45C8E29-5931-4024-AB80-BA28F5A6EAB6}" type="presParOf" srcId="{56F8FA56-E0BC-4A3A-8C6E-675BBCF7953F}" destId="{D2109FEF-B93B-451A-85D9-B677E9C27BCA}" srcOrd="0" destOrd="0" presId="urn:microsoft.com/office/officeart/2005/8/layout/process2"/>
    <dgm:cxn modelId="{58F2F63D-5C8E-4E09-A495-188F3850BBAC}" type="presParOf" srcId="{964A1878-880F-4770-8CB1-F10637C4A090}" destId="{4074B74D-B869-4560-AEBB-5855985557DA}" srcOrd="2" destOrd="0" presId="urn:microsoft.com/office/officeart/2005/8/layout/process2"/>
    <dgm:cxn modelId="{4F7E764E-51FC-44D8-96BB-BFCFD747AD27}" type="presParOf" srcId="{964A1878-880F-4770-8CB1-F10637C4A090}" destId="{910E756D-6202-44A8-9AF6-BC179472CB67}" srcOrd="3" destOrd="0" presId="urn:microsoft.com/office/officeart/2005/8/layout/process2"/>
    <dgm:cxn modelId="{71F99F84-CD68-4E80-A2D3-7E9DAD428ADF}" type="presParOf" srcId="{910E756D-6202-44A8-9AF6-BC179472CB67}" destId="{E5FD9FD0-5959-48A9-975D-82370FB3F86E}" srcOrd="0" destOrd="0" presId="urn:microsoft.com/office/officeart/2005/8/layout/process2"/>
    <dgm:cxn modelId="{2752C0DD-D994-45F8-A571-F55F892E0079}" type="presParOf" srcId="{964A1878-880F-4770-8CB1-F10637C4A090}" destId="{9BD1323D-4FA6-4429-90D6-3F7BA058DF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9644B-74FF-4166-AD3C-7B066C2419CB}">
      <dsp:nvSpPr>
        <dsp:cNvPr id="0" name=""/>
        <dsp:cNvSpPr/>
      </dsp:nvSpPr>
      <dsp:spPr>
        <a:xfrm>
          <a:off x="0" y="0"/>
          <a:ext cx="1244600" cy="12211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/>
            <a:t>Pre-congress</a:t>
          </a:r>
          <a:endParaRPr lang="en-US" sz="2100" kern="1200" dirty="0"/>
        </a:p>
      </dsp:txBody>
      <dsp:txXfrm>
        <a:off x="35767" y="35767"/>
        <a:ext cx="1173066" cy="1149650"/>
      </dsp:txXfrm>
    </dsp:sp>
    <dsp:sp modelId="{56F8FA56-E0BC-4A3A-8C6E-675BBCF7953F}">
      <dsp:nvSpPr>
        <dsp:cNvPr id="0" name=""/>
        <dsp:cNvSpPr/>
      </dsp:nvSpPr>
      <dsp:spPr>
        <a:xfrm rot="5400000">
          <a:off x="393327" y="1251714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457440" y="1297509"/>
        <a:ext cx="329719" cy="320561"/>
      </dsp:txXfrm>
    </dsp:sp>
    <dsp:sp modelId="{4074B74D-B869-4560-AEBB-5855985557DA}">
      <dsp:nvSpPr>
        <dsp:cNvPr id="0" name=""/>
        <dsp:cNvSpPr/>
      </dsp:nvSpPr>
      <dsp:spPr>
        <a:xfrm>
          <a:off x="0" y="1831776"/>
          <a:ext cx="1244600" cy="1221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Congress</a:t>
          </a:r>
        </a:p>
      </dsp:txBody>
      <dsp:txXfrm>
        <a:off x="35767" y="1867543"/>
        <a:ext cx="1173066" cy="1149650"/>
      </dsp:txXfrm>
    </dsp:sp>
    <dsp:sp modelId="{910E756D-6202-44A8-9AF6-BC179472CB67}">
      <dsp:nvSpPr>
        <dsp:cNvPr id="0" name=""/>
        <dsp:cNvSpPr/>
      </dsp:nvSpPr>
      <dsp:spPr>
        <a:xfrm rot="5400000">
          <a:off x="393327" y="3083490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 rot="-5400000">
        <a:off x="457440" y="3129285"/>
        <a:ext cx="329719" cy="320561"/>
      </dsp:txXfrm>
    </dsp:sp>
    <dsp:sp modelId="{9BD1323D-4FA6-4429-90D6-3F7BA058DF28}">
      <dsp:nvSpPr>
        <dsp:cNvPr id="0" name=""/>
        <dsp:cNvSpPr/>
      </dsp:nvSpPr>
      <dsp:spPr>
        <a:xfrm>
          <a:off x="0" y="3663553"/>
          <a:ext cx="1244600" cy="1221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Post-Congress </a:t>
          </a:r>
        </a:p>
      </dsp:txBody>
      <dsp:txXfrm>
        <a:off x="35767" y="3699320"/>
        <a:ext cx="1173066" cy="1149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9644B-74FF-4166-AD3C-7B066C2419CB}">
      <dsp:nvSpPr>
        <dsp:cNvPr id="0" name=""/>
        <dsp:cNvSpPr/>
      </dsp:nvSpPr>
      <dsp:spPr>
        <a:xfrm>
          <a:off x="0" y="0"/>
          <a:ext cx="1244600" cy="12211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/>
            <a:t>Pre-congress</a:t>
          </a:r>
          <a:endParaRPr lang="en-US" sz="2100" kern="1200" dirty="0"/>
        </a:p>
      </dsp:txBody>
      <dsp:txXfrm>
        <a:off x="35767" y="35767"/>
        <a:ext cx="1173066" cy="1149650"/>
      </dsp:txXfrm>
    </dsp:sp>
    <dsp:sp modelId="{56F8FA56-E0BC-4A3A-8C6E-675BBCF7953F}">
      <dsp:nvSpPr>
        <dsp:cNvPr id="0" name=""/>
        <dsp:cNvSpPr/>
      </dsp:nvSpPr>
      <dsp:spPr>
        <a:xfrm rot="5400000">
          <a:off x="393327" y="1251714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457440" y="1297509"/>
        <a:ext cx="329719" cy="320561"/>
      </dsp:txXfrm>
    </dsp:sp>
    <dsp:sp modelId="{4074B74D-B869-4560-AEBB-5855985557DA}">
      <dsp:nvSpPr>
        <dsp:cNvPr id="0" name=""/>
        <dsp:cNvSpPr/>
      </dsp:nvSpPr>
      <dsp:spPr>
        <a:xfrm>
          <a:off x="0" y="1831776"/>
          <a:ext cx="1244600" cy="1221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Congress</a:t>
          </a:r>
        </a:p>
      </dsp:txBody>
      <dsp:txXfrm>
        <a:off x="35767" y="1867543"/>
        <a:ext cx="1173066" cy="1149650"/>
      </dsp:txXfrm>
    </dsp:sp>
    <dsp:sp modelId="{910E756D-6202-44A8-9AF6-BC179472CB67}">
      <dsp:nvSpPr>
        <dsp:cNvPr id="0" name=""/>
        <dsp:cNvSpPr/>
      </dsp:nvSpPr>
      <dsp:spPr>
        <a:xfrm rot="5400000">
          <a:off x="393327" y="3083490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 rot="-5400000">
        <a:off x="457440" y="3129285"/>
        <a:ext cx="329719" cy="320561"/>
      </dsp:txXfrm>
    </dsp:sp>
    <dsp:sp modelId="{9BD1323D-4FA6-4429-90D6-3F7BA058DF28}">
      <dsp:nvSpPr>
        <dsp:cNvPr id="0" name=""/>
        <dsp:cNvSpPr/>
      </dsp:nvSpPr>
      <dsp:spPr>
        <a:xfrm>
          <a:off x="0" y="3663553"/>
          <a:ext cx="1244600" cy="1221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Post-Congress </a:t>
          </a:r>
        </a:p>
      </dsp:txBody>
      <dsp:txXfrm>
        <a:off x="35767" y="3699320"/>
        <a:ext cx="1173066" cy="1149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9644B-74FF-4166-AD3C-7B066C2419CB}">
      <dsp:nvSpPr>
        <dsp:cNvPr id="0" name=""/>
        <dsp:cNvSpPr/>
      </dsp:nvSpPr>
      <dsp:spPr>
        <a:xfrm>
          <a:off x="0" y="0"/>
          <a:ext cx="1244600" cy="12211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/>
            <a:t>Pre-congress</a:t>
          </a:r>
          <a:endParaRPr lang="en-US" sz="2100" kern="1200" dirty="0"/>
        </a:p>
      </dsp:txBody>
      <dsp:txXfrm>
        <a:off x="35767" y="35767"/>
        <a:ext cx="1173066" cy="1149650"/>
      </dsp:txXfrm>
    </dsp:sp>
    <dsp:sp modelId="{56F8FA56-E0BC-4A3A-8C6E-675BBCF7953F}">
      <dsp:nvSpPr>
        <dsp:cNvPr id="0" name=""/>
        <dsp:cNvSpPr/>
      </dsp:nvSpPr>
      <dsp:spPr>
        <a:xfrm rot="5400000">
          <a:off x="393327" y="1251714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457440" y="1297509"/>
        <a:ext cx="329719" cy="320561"/>
      </dsp:txXfrm>
    </dsp:sp>
    <dsp:sp modelId="{4074B74D-B869-4560-AEBB-5855985557DA}">
      <dsp:nvSpPr>
        <dsp:cNvPr id="0" name=""/>
        <dsp:cNvSpPr/>
      </dsp:nvSpPr>
      <dsp:spPr>
        <a:xfrm>
          <a:off x="0" y="1831776"/>
          <a:ext cx="1244600" cy="1221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Congress</a:t>
          </a:r>
        </a:p>
      </dsp:txBody>
      <dsp:txXfrm>
        <a:off x="35767" y="1867543"/>
        <a:ext cx="1173066" cy="1149650"/>
      </dsp:txXfrm>
    </dsp:sp>
    <dsp:sp modelId="{910E756D-6202-44A8-9AF6-BC179472CB67}">
      <dsp:nvSpPr>
        <dsp:cNvPr id="0" name=""/>
        <dsp:cNvSpPr/>
      </dsp:nvSpPr>
      <dsp:spPr>
        <a:xfrm rot="5400000">
          <a:off x="393327" y="3083490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 rot="-5400000">
        <a:off x="457440" y="3129285"/>
        <a:ext cx="329719" cy="320561"/>
      </dsp:txXfrm>
    </dsp:sp>
    <dsp:sp modelId="{9BD1323D-4FA6-4429-90D6-3F7BA058DF28}">
      <dsp:nvSpPr>
        <dsp:cNvPr id="0" name=""/>
        <dsp:cNvSpPr/>
      </dsp:nvSpPr>
      <dsp:spPr>
        <a:xfrm>
          <a:off x="0" y="3663553"/>
          <a:ext cx="1244600" cy="1221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Post-Congress </a:t>
          </a:r>
        </a:p>
      </dsp:txBody>
      <dsp:txXfrm>
        <a:off x="35767" y="3699320"/>
        <a:ext cx="1173066" cy="1149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9644B-74FF-4166-AD3C-7B066C2419CB}">
      <dsp:nvSpPr>
        <dsp:cNvPr id="0" name=""/>
        <dsp:cNvSpPr/>
      </dsp:nvSpPr>
      <dsp:spPr>
        <a:xfrm>
          <a:off x="0" y="0"/>
          <a:ext cx="1244600" cy="1221184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Pre-congress</a:t>
          </a:r>
          <a:endParaRPr lang="en-US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767" y="35767"/>
        <a:ext cx="1173066" cy="1149650"/>
      </dsp:txXfrm>
    </dsp:sp>
    <dsp:sp modelId="{56F8FA56-E0BC-4A3A-8C6E-675BBCF7953F}">
      <dsp:nvSpPr>
        <dsp:cNvPr id="0" name=""/>
        <dsp:cNvSpPr/>
      </dsp:nvSpPr>
      <dsp:spPr>
        <a:xfrm rot="5400000">
          <a:off x="393327" y="1251714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457440" y="1297509"/>
        <a:ext cx="329719" cy="320561"/>
      </dsp:txXfrm>
    </dsp:sp>
    <dsp:sp modelId="{4074B74D-B869-4560-AEBB-5855985557DA}">
      <dsp:nvSpPr>
        <dsp:cNvPr id="0" name=""/>
        <dsp:cNvSpPr/>
      </dsp:nvSpPr>
      <dsp:spPr>
        <a:xfrm>
          <a:off x="0" y="1831776"/>
          <a:ext cx="1244600" cy="12211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Congress</a:t>
          </a:r>
        </a:p>
      </dsp:txBody>
      <dsp:txXfrm>
        <a:off x="35767" y="1867543"/>
        <a:ext cx="1173066" cy="1149650"/>
      </dsp:txXfrm>
    </dsp:sp>
    <dsp:sp modelId="{910E756D-6202-44A8-9AF6-BC179472CB67}">
      <dsp:nvSpPr>
        <dsp:cNvPr id="0" name=""/>
        <dsp:cNvSpPr/>
      </dsp:nvSpPr>
      <dsp:spPr>
        <a:xfrm rot="5400000">
          <a:off x="393327" y="3083490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 rot="-5400000">
        <a:off x="457440" y="3129285"/>
        <a:ext cx="329719" cy="320561"/>
      </dsp:txXfrm>
    </dsp:sp>
    <dsp:sp modelId="{9BD1323D-4FA6-4429-90D6-3F7BA058DF28}">
      <dsp:nvSpPr>
        <dsp:cNvPr id="0" name=""/>
        <dsp:cNvSpPr/>
      </dsp:nvSpPr>
      <dsp:spPr>
        <a:xfrm>
          <a:off x="0" y="3663553"/>
          <a:ext cx="1244600" cy="1221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Post-Congress </a:t>
          </a:r>
        </a:p>
      </dsp:txBody>
      <dsp:txXfrm>
        <a:off x="35767" y="3699320"/>
        <a:ext cx="1173066" cy="1149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9644B-74FF-4166-AD3C-7B066C2419CB}">
      <dsp:nvSpPr>
        <dsp:cNvPr id="0" name=""/>
        <dsp:cNvSpPr/>
      </dsp:nvSpPr>
      <dsp:spPr>
        <a:xfrm>
          <a:off x="0" y="0"/>
          <a:ext cx="1244600" cy="1221184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Pre-congress</a:t>
          </a:r>
          <a:endParaRPr lang="en-US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767" y="35767"/>
        <a:ext cx="1173066" cy="1149650"/>
      </dsp:txXfrm>
    </dsp:sp>
    <dsp:sp modelId="{56F8FA56-E0BC-4A3A-8C6E-675BBCF7953F}">
      <dsp:nvSpPr>
        <dsp:cNvPr id="0" name=""/>
        <dsp:cNvSpPr/>
      </dsp:nvSpPr>
      <dsp:spPr>
        <a:xfrm rot="5400000">
          <a:off x="393327" y="1251714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457440" y="1297509"/>
        <a:ext cx="329719" cy="320561"/>
      </dsp:txXfrm>
    </dsp:sp>
    <dsp:sp modelId="{4074B74D-B869-4560-AEBB-5855985557DA}">
      <dsp:nvSpPr>
        <dsp:cNvPr id="0" name=""/>
        <dsp:cNvSpPr/>
      </dsp:nvSpPr>
      <dsp:spPr>
        <a:xfrm>
          <a:off x="0" y="1831776"/>
          <a:ext cx="1244600" cy="12211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Congress</a:t>
          </a:r>
        </a:p>
      </dsp:txBody>
      <dsp:txXfrm>
        <a:off x="35767" y="1867543"/>
        <a:ext cx="1173066" cy="1149650"/>
      </dsp:txXfrm>
    </dsp:sp>
    <dsp:sp modelId="{910E756D-6202-44A8-9AF6-BC179472CB67}">
      <dsp:nvSpPr>
        <dsp:cNvPr id="0" name=""/>
        <dsp:cNvSpPr/>
      </dsp:nvSpPr>
      <dsp:spPr>
        <a:xfrm rot="5400000">
          <a:off x="393327" y="3083490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 rot="-5400000">
        <a:off x="457440" y="3129285"/>
        <a:ext cx="329719" cy="320561"/>
      </dsp:txXfrm>
    </dsp:sp>
    <dsp:sp modelId="{9BD1323D-4FA6-4429-90D6-3F7BA058DF28}">
      <dsp:nvSpPr>
        <dsp:cNvPr id="0" name=""/>
        <dsp:cNvSpPr/>
      </dsp:nvSpPr>
      <dsp:spPr>
        <a:xfrm>
          <a:off x="0" y="3663553"/>
          <a:ext cx="1244600" cy="1221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Post-Congress </a:t>
          </a:r>
        </a:p>
      </dsp:txBody>
      <dsp:txXfrm>
        <a:off x="35767" y="3699320"/>
        <a:ext cx="1173066" cy="11496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9644B-74FF-4166-AD3C-7B066C2419CB}">
      <dsp:nvSpPr>
        <dsp:cNvPr id="0" name=""/>
        <dsp:cNvSpPr/>
      </dsp:nvSpPr>
      <dsp:spPr>
        <a:xfrm>
          <a:off x="0" y="0"/>
          <a:ext cx="1244600" cy="1221184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Pre-congress</a:t>
          </a:r>
          <a:endParaRPr lang="en-US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767" y="35767"/>
        <a:ext cx="1173066" cy="1149650"/>
      </dsp:txXfrm>
    </dsp:sp>
    <dsp:sp modelId="{56F8FA56-E0BC-4A3A-8C6E-675BBCF7953F}">
      <dsp:nvSpPr>
        <dsp:cNvPr id="0" name=""/>
        <dsp:cNvSpPr/>
      </dsp:nvSpPr>
      <dsp:spPr>
        <a:xfrm rot="5400000">
          <a:off x="393327" y="1251714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457440" y="1297509"/>
        <a:ext cx="329719" cy="320561"/>
      </dsp:txXfrm>
    </dsp:sp>
    <dsp:sp modelId="{4074B74D-B869-4560-AEBB-5855985557DA}">
      <dsp:nvSpPr>
        <dsp:cNvPr id="0" name=""/>
        <dsp:cNvSpPr/>
      </dsp:nvSpPr>
      <dsp:spPr>
        <a:xfrm>
          <a:off x="0" y="1831776"/>
          <a:ext cx="1244600" cy="12211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Congress</a:t>
          </a:r>
        </a:p>
      </dsp:txBody>
      <dsp:txXfrm>
        <a:off x="35767" y="1867543"/>
        <a:ext cx="1173066" cy="1149650"/>
      </dsp:txXfrm>
    </dsp:sp>
    <dsp:sp modelId="{910E756D-6202-44A8-9AF6-BC179472CB67}">
      <dsp:nvSpPr>
        <dsp:cNvPr id="0" name=""/>
        <dsp:cNvSpPr/>
      </dsp:nvSpPr>
      <dsp:spPr>
        <a:xfrm rot="5400000">
          <a:off x="393327" y="3083490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 rot="-5400000">
        <a:off x="457440" y="3129285"/>
        <a:ext cx="329719" cy="320561"/>
      </dsp:txXfrm>
    </dsp:sp>
    <dsp:sp modelId="{9BD1323D-4FA6-4429-90D6-3F7BA058DF28}">
      <dsp:nvSpPr>
        <dsp:cNvPr id="0" name=""/>
        <dsp:cNvSpPr/>
      </dsp:nvSpPr>
      <dsp:spPr>
        <a:xfrm>
          <a:off x="0" y="3663553"/>
          <a:ext cx="1244600" cy="1221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Post-Congress </a:t>
          </a:r>
        </a:p>
      </dsp:txBody>
      <dsp:txXfrm>
        <a:off x="35767" y="3699320"/>
        <a:ext cx="1173066" cy="11496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9644B-74FF-4166-AD3C-7B066C2419CB}">
      <dsp:nvSpPr>
        <dsp:cNvPr id="0" name=""/>
        <dsp:cNvSpPr/>
      </dsp:nvSpPr>
      <dsp:spPr>
        <a:xfrm>
          <a:off x="0" y="0"/>
          <a:ext cx="1244600" cy="1221184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Pre-congress</a:t>
          </a:r>
          <a:endParaRPr lang="en-US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767" y="35767"/>
        <a:ext cx="1173066" cy="1149650"/>
      </dsp:txXfrm>
    </dsp:sp>
    <dsp:sp modelId="{56F8FA56-E0BC-4A3A-8C6E-675BBCF7953F}">
      <dsp:nvSpPr>
        <dsp:cNvPr id="0" name=""/>
        <dsp:cNvSpPr/>
      </dsp:nvSpPr>
      <dsp:spPr>
        <a:xfrm rot="5400000">
          <a:off x="393327" y="1251714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457440" y="1297509"/>
        <a:ext cx="329719" cy="320561"/>
      </dsp:txXfrm>
    </dsp:sp>
    <dsp:sp modelId="{4074B74D-B869-4560-AEBB-5855985557DA}">
      <dsp:nvSpPr>
        <dsp:cNvPr id="0" name=""/>
        <dsp:cNvSpPr/>
      </dsp:nvSpPr>
      <dsp:spPr>
        <a:xfrm>
          <a:off x="0" y="1831776"/>
          <a:ext cx="1244600" cy="1221184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Congress</a:t>
          </a:r>
        </a:p>
      </dsp:txBody>
      <dsp:txXfrm>
        <a:off x="35767" y="1867543"/>
        <a:ext cx="1173066" cy="1149650"/>
      </dsp:txXfrm>
    </dsp:sp>
    <dsp:sp modelId="{910E756D-6202-44A8-9AF6-BC179472CB67}">
      <dsp:nvSpPr>
        <dsp:cNvPr id="0" name=""/>
        <dsp:cNvSpPr/>
      </dsp:nvSpPr>
      <dsp:spPr>
        <a:xfrm rot="5400000">
          <a:off x="393327" y="3083490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 rot="-5400000">
        <a:off x="457440" y="3129285"/>
        <a:ext cx="329719" cy="320561"/>
      </dsp:txXfrm>
    </dsp:sp>
    <dsp:sp modelId="{9BD1323D-4FA6-4429-90D6-3F7BA058DF28}">
      <dsp:nvSpPr>
        <dsp:cNvPr id="0" name=""/>
        <dsp:cNvSpPr/>
      </dsp:nvSpPr>
      <dsp:spPr>
        <a:xfrm>
          <a:off x="0" y="3663553"/>
          <a:ext cx="1244600" cy="12211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Post-Congress </a:t>
          </a:r>
        </a:p>
      </dsp:txBody>
      <dsp:txXfrm>
        <a:off x="35767" y="3699320"/>
        <a:ext cx="1173066" cy="11496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9644B-74FF-4166-AD3C-7B066C2419CB}">
      <dsp:nvSpPr>
        <dsp:cNvPr id="0" name=""/>
        <dsp:cNvSpPr/>
      </dsp:nvSpPr>
      <dsp:spPr>
        <a:xfrm>
          <a:off x="0" y="0"/>
          <a:ext cx="1244600" cy="1221184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Pre-congress</a:t>
          </a:r>
          <a:endParaRPr lang="en-US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767" y="35767"/>
        <a:ext cx="1173066" cy="1149650"/>
      </dsp:txXfrm>
    </dsp:sp>
    <dsp:sp modelId="{56F8FA56-E0BC-4A3A-8C6E-675BBCF7953F}">
      <dsp:nvSpPr>
        <dsp:cNvPr id="0" name=""/>
        <dsp:cNvSpPr/>
      </dsp:nvSpPr>
      <dsp:spPr>
        <a:xfrm rot="5400000">
          <a:off x="393327" y="1251714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457440" y="1297509"/>
        <a:ext cx="329719" cy="320561"/>
      </dsp:txXfrm>
    </dsp:sp>
    <dsp:sp modelId="{4074B74D-B869-4560-AEBB-5855985557DA}">
      <dsp:nvSpPr>
        <dsp:cNvPr id="0" name=""/>
        <dsp:cNvSpPr/>
      </dsp:nvSpPr>
      <dsp:spPr>
        <a:xfrm>
          <a:off x="0" y="1831776"/>
          <a:ext cx="1244600" cy="1221184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Congress</a:t>
          </a:r>
        </a:p>
      </dsp:txBody>
      <dsp:txXfrm>
        <a:off x="35767" y="1867543"/>
        <a:ext cx="1173066" cy="1149650"/>
      </dsp:txXfrm>
    </dsp:sp>
    <dsp:sp modelId="{910E756D-6202-44A8-9AF6-BC179472CB67}">
      <dsp:nvSpPr>
        <dsp:cNvPr id="0" name=""/>
        <dsp:cNvSpPr/>
      </dsp:nvSpPr>
      <dsp:spPr>
        <a:xfrm rot="5400000">
          <a:off x="393327" y="3083490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 rot="-5400000">
        <a:off x="457440" y="3129285"/>
        <a:ext cx="329719" cy="320561"/>
      </dsp:txXfrm>
    </dsp:sp>
    <dsp:sp modelId="{9BD1323D-4FA6-4429-90D6-3F7BA058DF28}">
      <dsp:nvSpPr>
        <dsp:cNvPr id="0" name=""/>
        <dsp:cNvSpPr/>
      </dsp:nvSpPr>
      <dsp:spPr>
        <a:xfrm>
          <a:off x="0" y="3663553"/>
          <a:ext cx="1244600" cy="12211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Post-Congress </a:t>
          </a:r>
        </a:p>
      </dsp:txBody>
      <dsp:txXfrm>
        <a:off x="35767" y="3699320"/>
        <a:ext cx="1173066" cy="11496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9644B-74FF-4166-AD3C-7B066C2419CB}">
      <dsp:nvSpPr>
        <dsp:cNvPr id="0" name=""/>
        <dsp:cNvSpPr/>
      </dsp:nvSpPr>
      <dsp:spPr>
        <a:xfrm>
          <a:off x="0" y="0"/>
          <a:ext cx="1244600" cy="1221184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Pre-congress</a:t>
          </a:r>
          <a:endParaRPr lang="en-US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767" y="35767"/>
        <a:ext cx="1173066" cy="1149650"/>
      </dsp:txXfrm>
    </dsp:sp>
    <dsp:sp modelId="{56F8FA56-E0BC-4A3A-8C6E-675BBCF7953F}">
      <dsp:nvSpPr>
        <dsp:cNvPr id="0" name=""/>
        <dsp:cNvSpPr/>
      </dsp:nvSpPr>
      <dsp:spPr>
        <a:xfrm rot="5400000">
          <a:off x="393327" y="1251714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457440" y="1297509"/>
        <a:ext cx="329719" cy="320561"/>
      </dsp:txXfrm>
    </dsp:sp>
    <dsp:sp modelId="{4074B74D-B869-4560-AEBB-5855985557DA}">
      <dsp:nvSpPr>
        <dsp:cNvPr id="0" name=""/>
        <dsp:cNvSpPr/>
      </dsp:nvSpPr>
      <dsp:spPr>
        <a:xfrm>
          <a:off x="0" y="1831776"/>
          <a:ext cx="1244600" cy="1221184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Congress</a:t>
          </a:r>
        </a:p>
      </dsp:txBody>
      <dsp:txXfrm>
        <a:off x="35767" y="1867543"/>
        <a:ext cx="1173066" cy="1149650"/>
      </dsp:txXfrm>
    </dsp:sp>
    <dsp:sp modelId="{910E756D-6202-44A8-9AF6-BC179472CB67}">
      <dsp:nvSpPr>
        <dsp:cNvPr id="0" name=""/>
        <dsp:cNvSpPr/>
      </dsp:nvSpPr>
      <dsp:spPr>
        <a:xfrm rot="5400000">
          <a:off x="393327" y="3083490"/>
          <a:ext cx="457944" cy="54953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 rot="-5400000">
        <a:off x="457440" y="3129285"/>
        <a:ext cx="329719" cy="320561"/>
      </dsp:txXfrm>
    </dsp:sp>
    <dsp:sp modelId="{9BD1323D-4FA6-4429-90D6-3F7BA058DF28}">
      <dsp:nvSpPr>
        <dsp:cNvPr id="0" name=""/>
        <dsp:cNvSpPr/>
      </dsp:nvSpPr>
      <dsp:spPr>
        <a:xfrm>
          <a:off x="0" y="3663553"/>
          <a:ext cx="1244600" cy="12211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Post-Congress </a:t>
          </a:r>
        </a:p>
      </dsp:txBody>
      <dsp:txXfrm>
        <a:off x="35767" y="3699320"/>
        <a:ext cx="1173066" cy="1149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A7FA6F6-1451-41B3-A42B-A6BCD810F0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9EC040-1EB3-4C34-AD28-04D79607B5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8F6E1-1CE7-4F16-A294-DE274EA6DCE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FD04DE-43F0-43E4-A2F2-C56D9D11F2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C79256-7869-4A9B-9FBC-05A6D948E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C284-2269-46CF-9BAB-9CE4FB3210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06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38EE5-A72B-4D58-9DD7-6BEABE763DB9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895F9-0FC1-44A6-B468-D0D0A9BDD49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9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AC169-6A7D-E94C-838B-83530325B7C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691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95F9-0FC1-44A6-B468-D0D0A9BDD4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87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95F9-0FC1-44A6-B468-D0D0A9BDD4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8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95F9-0FC1-44A6-B468-D0D0A9BDD4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54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95F9-0FC1-44A6-B468-D0D0A9BDD4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79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95F9-0FC1-44A6-B468-D0D0A9BDD4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68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95F9-0FC1-44A6-B468-D0D0A9BDD4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8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95F9-0FC1-44A6-B468-D0D0A9BDD4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69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95F9-0FC1-44A6-B468-D0D0A9BDD4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50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895F9-0FC1-44A6-B468-D0D0A9BDD4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54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95F9-0FC1-44A6-B468-D0D0A9BDD4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49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528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96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2426" y="209006"/>
            <a:ext cx="3932237" cy="27366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54890" y="209006"/>
            <a:ext cx="5500498" cy="6540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2426" y="294567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1"/>
          </p:nvPr>
        </p:nvSpPr>
        <p:spPr>
          <a:xfrm>
            <a:off x="215244" y="1825625"/>
            <a:ext cx="1245911" cy="48843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1458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0436" y="457200"/>
            <a:ext cx="316158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10436" y="2057400"/>
            <a:ext cx="316158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83808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90856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87606" y="365125"/>
            <a:ext cx="7084894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645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09601" y="274638"/>
            <a:ext cx="10191751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68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6113" y="225425"/>
            <a:ext cx="9217711" cy="104333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4702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739" y="225425"/>
            <a:ext cx="10009553" cy="53975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1908" y="1196975"/>
            <a:ext cx="5490308" cy="49291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89785" y="1196975"/>
            <a:ext cx="5490308" cy="23876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89785" y="3736975"/>
            <a:ext cx="5490308" cy="23891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5372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A9981B-F887-4E2C-A8DA-6C5DD3BF807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15152" y="5499462"/>
            <a:ext cx="9538648" cy="121049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905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15152" y="1825625"/>
            <a:ext cx="9538648" cy="48843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1"/>
          </p:nvPr>
        </p:nvSpPr>
        <p:spPr>
          <a:xfrm>
            <a:off x="215244" y="1825625"/>
            <a:ext cx="1245911" cy="48843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318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15152" y="1825625"/>
            <a:ext cx="9538648" cy="35301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2"/>
          <p:cNvSpPr>
            <a:spLocks noGrp="1"/>
          </p:cNvSpPr>
          <p:nvPr>
            <p:ph idx="10"/>
          </p:nvPr>
        </p:nvSpPr>
        <p:spPr>
          <a:xfrm>
            <a:off x="1815152" y="5499462"/>
            <a:ext cx="9538648" cy="121049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1"/>
          </p:nvPr>
        </p:nvSpPr>
        <p:spPr>
          <a:xfrm>
            <a:off x="215244" y="1825625"/>
            <a:ext cx="1245911" cy="48843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176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46810" y="1709738"/>
            <a:ext cx="91006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46810" y="4589463"/>
            <a:ext cx="91006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1"/>
          </p:nvPr>
        </p:nvSpPr>
        <p:spPr>
          <a:xfrm>
            <a:off x="215244" y="1709739"/>
            <a:ext cx="1245911" cy="43799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0517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47164" y="1825625"/>
            <a:ext cx="4544705" cy="48843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37528" y="1825625"/>
            <a:ext cx="4516271" cy="48843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1"/>
          </p:nvPr>
        </p:nvSpPr>
        <p:spPr>
          <a:xfrm>
            <a:off x="215244" y="1825625"/>
            <a:ext cx="1245911" cy="48843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3483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47164" y="1825625"/>
            <a:ext cx="4544705" cy="48843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37528" y="1825625"/>
            <a:ext cx="4516271" cy="234142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1"/>
          </p:nvPr>
        </p:nvSpPr>
        <p:spPr>
          <a:xfrm>
            <a:off x="215244" y="1825625"/>
            <a:ext cx="1245911" cy="48843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12"/>
          </p:nvPr>
        </p:nvSpPr>
        <p:spPr>
          <a:xfrm>
            <a:off x="6837528" y="4310744"/>
            <a:ext cx="4516271" cy="239921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8966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25093" y="1825626"/>
            <a:ext cx="4544705" cy="346483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37528" y="1825626"/>
            <a:ext cx="4516271" cy="34648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1"/>
          </p:nvPr>
        </p:nvSpPr>
        <p:spPr>
          <a:xfrm>
            <a:off x="215244" y="1825625"/>
            <a:ext cx="1245911" cy="48843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0"/>
          </p:nvPr>
        </p:nvSpPr>
        <p:spPr>
          <a:xfrm>
            <a:off x="1815152" y="5499462"/>
            <a:ext cx="9538648" cy="121049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9564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57288" y="1837919"/>
            <a:ext cx="4672303" cy="905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55849" y="2661831"/>
            <a:ext cx="4673742" cy="40481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19164" y="1837919"/>
            <a:ext cx="4736224" cy="905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19164" y="2661831"/>
            <a:ext cx="4736224" cy="40481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1"/>
          </p:nvPr>
        </p:nvSpPr>
        <p:spPr>
          <a:xfrm>
            <a:off x="215244" y="1825625"/>
            <a:ext cx="1245911" cy="48843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7209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292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815152" y="365125"/>
            <a:ext cx="9538648" cy="102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5152" y="1825625"/>
            <a:ext cx="95386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6" name="Picture 2" descr="International Camellia Society">
            <a:extLst>
              <a:ext uri="{FF2B5EF4-FFF2-40B4-BE49-F238E27FC236}">
                <a16:creationId xmlns:a16="http://schemas.microsoft.com/office/drawing/2014/main" id="{5C67B3B3-5B9A-4CF3-9C16-371AD9AF22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63"/>
          <a:stretch/>
        </p:blipFill>
        <p:spPr bwMode="auto">
          <a:xfrm>
            <a:off x="395536" y="260649"/>
            <a:ext cx="1260386" cy="11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1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66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4" r:id="rId16"/>
    <p:sldLayoutId id="2147483665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6.jp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8.xml"/><Relationship Id="rId5" Type="http://schemas.openxmlformats.org/officeDocument/2006/relationships/image" Target="../media/image24.jpeg"/><Relationship Id="rId10" Type="http://schemas.microsoft.com/office/2007/relationships/diagramDrawing" Target="../diagrams/drawing8.xml"/><Relationship Id="rId4" Type="http://schemas.openxmlformats.org/officeDocument/2006/relationships/image" Target="../media/image27.jpg"/><Relationship Id="rId9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8.jp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30.jpg"/><Relationship Id="rId4" Type="http://schemas.openxmlformats.org/officeDocument/2006/relationships/image" Target="../media/image29.jpeg"/><Relationship Id="rId9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image" Target="../media/image7.jpe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jp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5.emf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microsoft.com/office/2007/relationships/diagramDrawing" Target="../diagrams/drawing6.xml"/><Relationship Id="rId5" Type="http://schemas.openxmlformats.org/officeDocument/2006/relationships/image" Target="../media/image17.jpeg"/><Relationship Id="rId10" Type="http://schemas.openxmlformats.org/officeDocument/2006/relationships/diagramColors" Target="../diagrams/colors6.xml"/><Relationship Id="rId4" Type="http://schemas.openxmlformats.org/officeDocument/2006/relationships/image" Target="../media/image16.jpeg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21.jpeg"/><Relationship Id="rId7" Type="http://schemas.openxmlformats.org/officeDocument/2006/relationships/diagramData" Target="../diagrams/data7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microsoft.com/office/2007/relationships/diagramDrawing" Target="../diagrams/drawing7.xml"/><Relationship Id="rId5" Type="http://schemas.openxmlformats.org/officeDocument/2006/relationships/image" Target="../media/image23.jpeg"/><Relationship Id="rId10" Type="http://schemas.openxmlformats.org/officeDocument/2006/relationships/diagramColors" Target="../diagrams/colors7.xml"/><Relationship Id="rId4" Type="http://schemas.openxmlformats.org/officeDocument/2006/relationships/image" Target="../media/image22.jfif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BE6C815-C3AD-4715-8F76-A93882BC48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r="17979"/>
          <a:stretch/>
        </p:blipFill>
        <p:spPr>
          <a:xfrm>
            <a:off x="4657368" y="6783"/>
            <a:ext cx="7534636" cy="68579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617" y="1438183"/>
            <a:ext cx="4401533" cy="5321532"/>
          </a:xfrm>
          <a:noFill/>
        </p:spPr>
        <p:txBody>
          <a:bodyPr anchor="ctr">
            <a:normAutofit fontScale="90000"/>
          </a:bodyPr>
          <a:lstStyle/>
          <a:p>
            <a:pPr marL="0" indent="0">
              <a:buNone/>
            </a:pPr>
            <a:r>
              <a:rPr lang="en-US" altLang="zh-CN" sz="3600" b="1" dirty="0">
                <a:latin typeface="+mn-lt"/>
                <a:ea typeface="+mn-ea"/>
                <a:cs typeface="+mn-cs"/>
              </a:rPr>
              <a:t>2022 ICS Congress Draft Program </a:t>
            </a:r>
            <a:br>
              <a:rPr lang="en-US" altLang="zh-CN" sz="3600" b="1" dirty="0">
                <a:latin typeface="+mn-lt"/>
                <a:ea typeface="+mn-ea"/>
                <a:cs typeface="+mn-cs"/>
              </a:rPr>
            </a:br>
            <a:br>
              <a:rPr lang="en-US" altLang="zh-CN" sz="36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>Pre-congress: Lucca &amp;  surroundings, Tuscany, Italy </a:t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>March 21 - 26 </a:t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>Congress: </a:t>
            </a:r>
            <a:r>
              <a:rPr lang="en-US" sz="2400" b="1" dirty="0" err="1">
                <a:latin typeface="+mn-lt"/>
                <a:ea typeface="+mn-ea"/>
                <a:cs typeface="+mn-cs"/>
              </a:rPr>
              <a:t>Verbania</a:t>
            </a:r>
            <a:r>
              <a:rPr lang="en-US" sz="2400" b="1" dirty="0">
                <a:latin typeface="+mn-lt"/>
                <a:ea typeface="+mn-ea"/>
                <a:cs typeface="+mn-cs"/>
              </a:rPr>
              <a:t>, Piedmont, Italy   March 26 - 30 </a:t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>Post-congress: the 3 Lakes  </a:t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 err="1">
                <a:latin typeface="+mn-lt"/>
                <a:ea typeface="+mn-ea"/>
                <a:cs typeface="+mn-cs"/>
              </a:rPr>
              <a:t>Orta</a:t>
            </a:r>
            <a:r>
              <a:rPr lang="en-US" sz="2400" b="1" dirty="0">
                <a:latin typeface="+mn-lt"/>
                <a:ea typeface="+mn-ea"/>
                <a:cs typeface="+mn-cs"/>
              </a:rPr>
              <a:t> (Italy), Locarno (Switzerland), Como (Italy)  </a:t>
            </a:r>
            <a:br>
              <a:rPr lang="en-US" sz="2400" b="1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>March 30 - April 2 </a:t>
            </a:r>
            <a:br>
              <a:rPr lang="en-US" sz="4000" b="1" dirty="0">
                <a:latin typeface="+mn-lt"/>
                <a:ea typeface="+mn-ea"/>
                <a:cs typeface="+mn-cs"/>
              </a:rPr>
            </a:br>
            <a:br>
              <a:rPr lang="en-US" sz="3600" b="1" dirty="0">
                <a:latin typeface="+mn-lt"/>
                <a:ea typeface="+mn-ea"/>
                <a:cs typeface="+mn-cs"/>
              </a:rPr>
            </a:br>
            <a:endParaRPr lang="en-US" altLang="zh-CN" sz="3600" b="1" dirty="0">
              <a:latin typeface="+mn-lt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63A3344-848F-41F5-A957-6974DC628A2B}"/>
              </a:ext>
            </a:extLst>
          </p:cNvPr>
          <p:cNvSpPr txBox="1"/>
          <p:nvPr/>
        </p:nvSpPr>
        <p:spPr>
          <a:xfrm>
            <a:off x="4857675" y="5829540"/>
            <a:ext cx="7447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Arial"/>
                <a:ea typeface="MS PGothic"/>
              </a:rPr>
              <a:t>Given the current COVID situation this presentation is a </a:t>
            </a:r>
            <a:r>
              <a:rPr lang="en-US" sz="1800" i="1" u="sng" dirty="0">
                <a:solidFill>
                  <a:schemeClr val="bg1"/>
                </a:solidFill>
                <a:latin typeface="Arial"/>
                <a:ea typeface="MS PGothic"/>
              </a:rPr>
              <a:t>preliminary draft </a:t>
            </a:r>
            <a:r>
              <a:rPr lang="en-US" sz="1800" i="1" dirty="0">
                <a:solidFill>
                  <a:schemeClr val="bg1"/>
                </a:solidFill>
                <a:latin typeface="Arial"/>
                <a:ea typeface="MS PGothic"/>
              </a:rPr>
              <a:t>program that intends to illustrate the itinerary and dates of the Congress. A firm program will be published later, in Summer 2021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7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Post-Congress: </a:t>
            </a:r>
            <a:r>
              <a:rPr lang="it-IT" dirty="0" err="1"/>
              <a:t>LakeMaggiore</a:t>
            </a:r>
            <a:r>
              <a:rPr lang="it-IT" dirty="0"/>
              <a:t> - Locarno  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>
            <a:off x="2047164" y="1825625"/>
            <a:ext cx="3808227" cy="48843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March 31: Locarno (Switzerland)</a:t>
            </a:r>
          </a:p>
          <a:p>
            <a:pPr lvl="1"/>
            <a:r>
              <a:rPr lang="en-US" dirty="0"/>
              <a:t>Transfer to Locarno</a:t>
            </a:r>
          </a:p>
          <a:p>
            <a:pPr lvl="1"/>
            <a:r>
              <a:rPr lang="en-US" dirty="0"/>
              <a:t> Visit Parco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Camelie</a:t>
            </a:r>
            <a:r>
              <a:rPr lang="en-US" dirty="0"/>
              <a:t> (</a:t>
            </a:r>
            <a:r>
              <a:rPr lang="en-US" i="1" dirty="0"/>
              <a:t>Camellia Garden of Excellence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Lunch in Locarno </a:t>
            </a:r>
          </a:p>
          <a:p>
            <a:pPr lvl="1"/>
            <a:r>
              <a:rPr lang="en-US" dirty="0"/>
              <a:t>Visit </a:t>
            </a:r>
            <a:r>
              <a:rPr lang="en-US" dirty="0" err="1"/>
              <a:t>Gambarogno</a:t>
            </a:r>
            <a:r>
              <a:rPr lang="en-US" dirty="0"/>
              <a:t> garden or Sir Smithers’s garden (up to 30 people) </a:t>
            </a:r>
          </a:p>
          <a:p>
            <a:pPr lvl="1"/>
            <a:r>
              <a:rPr lang="en-US" dirty="0"/>
              <a:t>Welcome dinner </a:t>
            </a:r>
          </a:p>
        </p:txBody>
      </p:sp>
      <p:pic>
        <p:nvPicPr>
          <p:cNvPr id="23" name="Content Placeholder 22" descr="A close up of a flower garden&#10;&#10;Description automatically generated">
            <a:extLst>
              <a:ext uri="{FF2B5EF4-FFF2-40B4-BE49-F238E27FC236}">
                <a16:creationId xmlns:a16="http://schemas.microsoft.com/office/drawing/2014/main" id="{EE39CAF2-9B19-4061-B8D8-EB721E6D3E4A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89" y="4105837"/>
            <a:ext cx="3420152" cy="2568224"/>
          </a:xfrm>
        </p:spPr>
      </p:pic>
      <p:pic>
        <p:nvPicPr>
          <p:cNvPr id="28" name="Content Placeholder 12">
            <a:extLst>
              <a:ext uri="{FF2B5EF4-FFF2-40B4-BE49-F238E27FC236}">
                <a16:creationId xmlns:a16="http://schemas.microsoft.com/office/drawing/2014/main" id="{061BAF3B-9DF1-45C0-84FA-3A730A0E69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48" y="2025680"/>
            <a:ext cx="3344416" cy="2508312"/>
          </a:xfrm>
        </p:spPr>
      </p:pic>
      <p:sp>
        <p:nvSpPr>
          <p:cNvPr id="29" name="CasellaDiTesto 47">
            <a:extLst>
              <a:ext uri="{FF2B5EF4-FFF2-40B4-BE49-F238E27FC236}">
                <a16:creationId xmlns:a16="http://schemas.microsoft.com/office/drawing/2014/main" id="{B9585F37-A4F1-4F17-A7F4-A39114586F48}"/>
              </a:ext>
            </a:extLst>
          </p:cNvPr>
          <p:cNvSpPr txBox="1"/>
          <p:nvPr/>
        </p:nvSpPr>
        <p:spPr>
          <a:xfrm>
            <a:off x="7087566" y="4194241"/>
            <a:ext cx="29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Parco delle Camelie, Locarno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2" name="CasellaDiTesto 47">
            <a:extLst>
              <a:ext uri="{FF2B5EF4-FFF2-40B4-BE49-F238E27FC236}">
                <a16:creationId xmlns:a16="http://schemas.microsoft.com/office/drawing/2014/main" id="{E236CC30-FFB3-42FD-B791-01533B0DF3DE}"/>
              </a:ext>
            </a:extLst>
          </p:cNvPr>
          <p:cNvSpPr txBox="1"/>
          <p:nvPr/>
        </p:nvSpPr>
        <p:spPr>
          <a:xfrm>
            <a:off x="8196952" y="6287008"/>
            <a:ext cx="309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Gambarogno, Botanic Garden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0" name="Segnaposto contenuto 2" descr="Immagine che contiene esterni, edificio, erba, casa&#10;&#10;Descrizione generata automaticamente">
            <a:extLst>
              <a:ext uri="{FF2B5EF4-FFF2-40B4-BE49-F238E27FC236}">
                <a16:creationId xmlns:a16="http://schemas.microsoft.com/office/drawing/2014/main" id="{8FA42D1E-4BC3-4071-A9C7-5D1178FC77D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928237"/>
            <a:ext cx="1244600" cy="696976"/>
          </a:xfrm>
        </p:spPr>
      </p:pic>
      <p:graphicFrame>
        <p:nvGraphicFramePr>
          <p:cNvPr id="11" name="Segnaposto contenuto 3">
            <a:extLst>
              <a:ext uri="{FF2B5EF4-FFF2-40B4-BE49-F238E27FC236}">
                <a16:creationId xmlns:a16="http://schemas.microsoft.com/office/drawing/2014/main" id="{8A56BD92-C3CF-4DCB-B292-EB6E99DB5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071579"/>
              </p:ext>
            </p:extLst>
          </p:nvPr>
        </p:nvGraphicFramePr>
        <p:xfrm>
          <a:off x="215900" y="1825625"/>
          <a:ext cx="1244600" cy="488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8693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Post-Congress: Como Lake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>
            <a:off x="1673750" y="1728253"/>
            <a:ext cx="3047999" cy="4207530"/>
          </a:xfrm>
        </p:spPr>
        <p:txBody>
          <a:bodyPr anchor="ctr">
            <a:normAutofit/>
          </a:bodyPr>
          <a:lstStyle/>
          <a:p>
            <a:r>
              <a:rPr lang="en-US" dirty="0"/>
              <a:t>April 1: Como Lake</a:t>
            </a:r>
          </a:p>
          <a:p>
            <a:pPr lvl="1"/>
            <a:r>
              <a:rPr lang="en-US" dirty="0"/>
              <a:t>Transfer to Como  via Lugano </a:t>
            </a:r>
          </a:p>
          <a:p>
            <a:pPr lvl="1"/>
            <a:r>
              <a:rPr lang="en-US" dirty="0"/>
              <a:t>Lunch in Como </a:t>
            </a:r>
          </a:p>
          <a:p>
            <a:pPr lvl="1"/>
            <a:r>
              <a:rPr lang="en-US" dirty="0"/>
              <a:t>Visit Villa Carlotta (by boat)</a:t>
            </a:r>
          </a:p>
          <a:p>
            <a:pPr lvl="1"/>
            <a:r>
              <a:rPr lang="en-US" dirty="0"/>
              <a:t>Dinner in </a:t>
            </a:r>
            <a:r>
              <a:rPr lang="en-US" dirty="0" err="1"/>
              <a:t>Cernobbio</a:t>
            </a:r>
            <a:endParaRPr lang="en-US" dirty="0"/>
          </a:p>
        </p:txBody>
      </p:sp>
      <p:pic>
        <p:nvPicPr>
          <p:cNvPr id="13" name="Content Placeholder 12" descr="A close up of a flower garden in front of a building&#10;&#10;Description automatically generated">
            <a:extLst>
              <a:ext uri="{FF2B5EF4-FFF2-40B4-BE49-F238E27FC236}">
                <a16:creationId xmlns:a16="http://schemas.microsoft.com/office/drawing/2014/main" id="{C3531388-B29A-43D4-9387-3FD3EAE67E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74" y="1542208"/>
            <a:ext cx="3048000" cy="4579620"/>
          </a:xfrm>
        </p:spPr>
      </p:pic>
      <p:pic>
        <p:nvPicPr>
          <p:cNvPr id="17" name="Content Placeholder 16" descr="A garden with water in the background&#10;&#10;Description automatically generated">
            <a:extLst>
              <a:ext uri="{FF2B5EF4-FFF2-40B4-BE49-F238E27FC236}">
                <a16:creationId xmlns:a16="http://schemas.microsoft.com/office/drawing/2014/main" id="{AE18811B-4532-4408-8656-EDC6121A135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807806"/>
            <a:ext cx="1244600" cy="920376"/>
          </a:xfrm>
        </p:spPr>
      </p:pic>
      <p:sp>
        <p:nvSpPr>
          <p:cNvPr id="22" name="CasellaDiTesto 16">
            <a:extLst>
              <a:ext uri="{FF2B5EF4-FFF2-40B4-BE49-F238E27FC236}">
                <a16:creationId xmlns:a16="http://schemas.microsoft.com/office/drawing/2014/main" id="{A599E27F-40B0-40EC-B95F-0569EA2152CF}"/>
              </a:ext>
            </a:extLst>
          </p:cNvPr>
          <p:cNvSpPr txBox="1"/>
          <p:nvPr/>
        </p:nvSpPr>
        <p:spPr>
          <a:xfrm>
            <a:off x="5057694" y="5766506"/>
            <a:ext cx="304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Villa Carlotta *</a:t>
            </a:r>
          </a:p>
        </p:txBody>
      </p:sp>
      <p:graphicFrame>
        <p:nvGraphicFramePr>
          <p:cNvPr id="37" name="Segnaposto contenuto 3">
            <a:extLst>
              <a:ext uri="{FF2B5EF4-FFF2-40B4-BE49-F238E27FC236}">
                <a16:creationId xmlns:a16="http://schemas.microsoft.com/office/drawing/2014/main" id="{D5E82F0E-8F85-405C-A53B-118A70D85883}"/>
              </a:ext>
            </a:extLst>
          </p:cNvPr>
          <p:cNvGraphicFramePr>
            <a:graphicFrameLocks/>
          </p:cNvGraphicFramePr>
          <p:nvPr/>
        </p:nvGraphicFramePr>
        <p:xfrm>
          <a:off x="215900" y="1825625"/>
          <a:ext cx="1244600" cy="488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8FDBC46-9C39-4FBB-A091-DB50E66AC097}"/>
              </a:ext>
            </a:extLst>
          </p:cNvPr>
          <p:cNvSpPr/>
          <p:nvPr/>
        </p:nvSpPr>
        <p:spPr>
          <a:xfrm>
            <a:off x="4515438" y="6248031"/>
            <a:ext cx="41760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/>
              <a:t>*By Jean-Christophe BENOIST - Own work, CC BY 3.0, https://commons.wikimedia.org/w/index.php?curid=16407555</a:t>
            </a:r>
          </a:p>
        </p:txBody>
      </p:sp>
      <p:pic>
        <p:nvPicPr>
          <p:cNvPr id="20" name="Picture 19" descr="A garden with water in the background&#10;&#10;Description automatically generated">
            <a:extLst>
              <a:ext uri="{FF2B5EF4-FFF2-40B4-BE49-F238E27FC236}">
                <a16:creationId xmlns:a16="http://schemas.microsoft.com/office/drawing/2014/main" id="{F1DC4816-AFE4-4B0E-B0F0-55833B53C9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45" y="1542208"/>
            <a:ext cx="3995126" cy="2954378"/>
          </a:xfrm>
          <a:prstGeom prst="rect">
            <a:avLst/>
          </a:prstGeom>
        </p:spPr>
      </p:pic>
      <p:sp>
        <p:nvSpPr>
          <p:cNvPr id="24" name="Segnaposto contenuto 8">
            <a:extLst>
              <a:ext uri="{FF2B5EF4-FFF2-40B4-BE49-F238E27FC236}">
                <a16:creationId xmlns:a16="http://schemas.microsoft.com/office/drawing/2014/main" id="{8D5BF648-9F5B-43C3-A301-AF7AC90A6ED8}"/>
              </a:ext>
            </a:extLst>
          </p:cNvPr>
          <p:cNvSpPr txBox="1">
            <a:spLocks/>
          </p:cNvSpPr>
          <p:nvPr/>
        </p:nvSpPr>
        <p:spPr>
          <a:xfrm>
            <a:off x="8264099" y="4652188"/>
            <a:ext cx="3480557" cy="187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April 2: </a:t>
            </a:r>
          </a:p>
          <a:p>
            <a:pPr lvl="1"/>
            <a:r>
              <a:rPr lang="en-US" dirty="0"/>
              <a:t>Visit Villa </a:t>
            </a:r>
            <a:r>
              <a:rPr lang="en-US" dirty="0" err="1"/>
              <a:t>Melzi</a:t>
            </a:r>
            <a:r>
              <a:rPr lang="en-US" dirty="0"/>
              <a:t> by boat </a:t>
            </a:r>
          </a:p>
          <a:p>
            <a:pPr lvl="1"/>
            <a:r>
              <a:rPr lang="en-US" dirty="0"/>
              <a:t>Lunch</a:t>
            </a:r>
          </a:p>
          <a:p>
            <a:pPr lvl="1"/>
            <a:r>
              <a:rPr lang="en-US" dirty="0"/>
              <a:t>Transfer to Malpensa </a:t>
            </a:r>
          </a:p>
        </p:txBody>
      </p:sp>
      <p:sp>
        <p:nvSpPr>
          <p:cNvPr id="25" name="CasellaDiTesto 16">
            <a:extLst>
              <a:ext uri="{FF2B5EF4-FFF2-40B4-BE49-F238E27FC236}">
                <a16:creationId xmlns:a16="http://schemas.microsoft.com/office/drawing/2014/main" id="{66716C56-8C74-46D9-A86F-BC9C673C108F}"/>
              </a:ext>
            </a:extLst>
          </p:cNvPr>
          <p:cNvSpPr txBox="1"/>
          <p:nvPr/>
        </p:nvSpPr>
        <p:spPr>
          <a:xfrm>
            <a:off x="8216964" y="4155229"/>
            <a:ext cx="3927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Villa Melzi d’Eril</a:t>
            </a:r>
          </a:p>
        </p:txBody>
      </p:sp>
    </p:spTree>
    <p:extLst>
      <p:ext uri="{BB962C8B-B14F-4D97-AF65-F5344CB8AC3E}">
        <p14:creationId xmlns:p14="http://schemas.microsoft.com/office/powerpoint/2010/main" val="164257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Pre-Congress: Tuscany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March 21: Transfer to Lucca</a:t>
            </a:r>
          </a:p>
          <a:p>
            <a:pPr lvl="1"/>
            <a:r>
              <a:rPr lang="en-US" dirty="0"/>
              <a:t>Transfer from Malpensa airport</a:t>
            </a:r>
          </a:p>
          <a:p>
            <a:pPr lvl="1"/>
            <a:r>
              <a:rPr lang="en-US" dirty="0"/>
              <a:t>Stop in Pisa </a:t>
            </a:r>
          </a:p>
          <a:p>
            <a:pPr lvl="1"/>
            <a:r>
              <a:rPr lang="en-US" dirty="0"/>
              <a:t>Reception at Hotel </a:t>
            </a:r>
            <a:r>
              <a:rPr lang="en-US" dirty="0" err="1"/>
              <a:t>Guinigi</a:t>
            </a:r>
            <a:r>
              <a:rPr lang="en-US" dirty="0"/>
              <a:t>, Lucca</a:t>
            </a:r>
          </a:p>
          <a:p>
            <a:pPr lvl="1"/>
            <a:r>
              <a:rPr lang="en-US" dirty="0"/>
              <a:t>Welcome buffet  </a:t>
            </a:r>
          </a:p>
          <a:p>
            <a:pPr lvl="0"/>
            <a:r>
              <a:rPr lang="en-US" dirty="0"/>
              <a:t>March 22:  Florence </a:t>
            </a:r>
          </a:p>
          <a:p>
            <a:pPr lvl="1"/>
            <a:r>
              <a:rPr lang="en-US" dirty="0"/>
              <a:t>Boboli garden </a:t>
            </a:r>
          </a:p>
          <a:p>
            <a:pPr lvl="1"/>
            <a:r>
              <a:rPr lang="en-US" dirty="0"/>
              <a:t>Lunch in Florence</a:t>
            </a:r>
          </a:p>
          <a:p>
            <a:pPr lvl="1"/>
            <a:r>
              <a:rPr lang="it-IT" dirty="0"/>
              <a:t>Uffizi &amp; Pontevecchio</a:t>
            </a:r>
            <a:endParaRPr lang="en-US" dirty="0"/>
          </a:p>
        </p:txBody>
      </p:sp>
      <p:pic>
        <p:nvPicPr>
          <p:cNvPr id="2056" name="Picture 8" descr="2821792802_bf0977b0e9_z">
            <a:extLst>
              <a:ext uri="{FF2B5EF4-FFF2-40B4-BE49-F238E27FC236}">
                <a16:creationId xmlns:a16="http://schemas.microsoft.com/office/drawing/2014/main" id="{1528A190-1E00-4E1D-BA7D-EB27C601F75F}"/>
              </a:ext>
            </a:extLst>
          </p:cNvPr>
          <p:cNvPicPr>
            <a:picLocks noGrp="1" noChangeAspect="1" noChangeArrowheads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03" y="675682"/>
            <a:ext cx="4998230" cy="313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ponte vecchio florence">
            <a:extLst>
              <a:ext uri="{FF2B5EF4-FFF2-40B4-BE49-F238E27FC236}">
                <a16:creationId xmlns:a16="http://schemas.microsoft.com/office/drawing/2014/main" id="{E13ADBB6-98D9-4C1B-A83A-D5857192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03" y="3944982"/>
            <a:ext cx="5095790" cy="25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Segnaposto contenuto 3">
            <a:extLst>
              <a:ext uri="{FF2B5EF4-FFF2-40B4-BE49-F238E27FC236}">
                <a16:creationId xmlns:a16="http://schemas.microsoft.com/office/drawing/2014/main" id="{E78B8020-6D80-4C8F-93EB-350D603B9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83327"/>
              </p:ext>
            </p:extLst>
          </p:nvPr>
        </p:nvGraphicFramePr>
        <p:xfrm>
          <a:off x="215900" y="1825625"/>
          <a:ext cx="1244600" cy="488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8035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Pre-Congress: Tuscany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March  23: Lucca Villas </a:t>
            </a:r>
          </a:p>
          <a:p>
            <a:pPr lvl="1"/>
            <a:r>
              <a:rPr lang="it-IT" dirty="0"/>
              <a:t>Villa Reale </a:t>
            </a:r>
            <a:endParaRPr lang="en-US" dirty="0"/>
          </a:p>
          <a:p>
            <a:pPr lvl="1"/>
            <a:r>
              <a:rPr lang="it-IT" dirty="0"/>
              <a:t>Lunch at Villa Reale </a:t>
            </a:r>
            <a:endParaRPr lang="en-US" dirty="0"/>
          </a:p>
          <a:p>
            <a:pPr lvl="1"/>
            <a:r>
              <a:rPr lang="it-IT" dirty="0"/>
              <a:t>Villa Oliva</a:t>
            </a:r>
          </a:p>
          <a:p>
            <a:pPr lvl="0"/>
            <a:r>
              <a:rPr lang="en-US" dirty="0"/>
              <a:t>March 24: </a:t>
            </a:r>
            <a:r>
              <a:rPr lang="en-US" dirty="0" err="1"/>
              <a:t>Compito</a:t>
            </a:r>
            <a:endParaRPr lang="en-US" dirty="0"/>
          </a:p>
          <a:p>
            <a:pPr lvl="1"/>
            <a:r>
              <a:rPr lang="it-IT" dirty="0"/>
              <a:t>Camellietum (Camellia Garden of Excellence) </a:t>
            </a:r>
          </a:p>
          <a:p>
            <a:pPr lvl="1"/>
            <a:r>
              <a:rPr lang="it-IT" dirty="0"/>
              <a:t>Villa Borrini</a:t>
            </a:r>
          </a:p>
          <a:p>
            <a:pPr lvl="1"/>
            <a:r>
              <a:rPr lang="it-IT" dirty="0"/>
              <a:t>Villa Orsi</a:t>
            </a:r>
          </a:p>
          <a:p>
            <a:pPr lvl="1"/>
            <a:r>
              <a:rPr lang="it-IT" dirty="0"/>
              <a:t>La Chiusa</a:t>
            </a:r>
          </a:p>
          <a:p>
            <a:pPr lvl="1"/>
            <a:r>
              <a:rPr lang="it-IT" dirty="0"/>
              <a:t>Camellia Show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9" name="Picture 3" descr="D:\Dropbox\Camellia-Doc\Garden-of-excellence\Compito-Camellietum\Compito-foto\Compito-Camelieto-0550.JPG">
            <a:extLst>
              <a:ext uri="{FF2B5EF4-FFF2-40B4-BE49-F238E27FC236}">
                <a16:creationId xmlns:a16="http://schemas.microsoft.com/office/drawing/2014/main" id="{9D9AC856-B9B9-46D8-A7C9-84901004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04" y="4158513"/>
            <a:ext cx="3811006" cy="25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Segnaposto contenuto 24">
            <a:extLst>
              <a:ext uri="{FF2B5EF4-FFF2-40B4-BE49-F238E27FC236}">
                <a16:creationId xmlns:a16="http://schemas.microsoft.com/office/drawing/2014/main" id="{273C6862-E5F2-488E-971E-1A68D0354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352" y="4258645"/>
            <a:ext cx="1742140" cy="2451308"/>
          </a:xfrm>
          <a:prstGeom prst="rect">
            <a:avLst/>
          </a:prstGeom>
        </p:spPr>
      </p:pic>
      <p:pic>
        <p:nvPicPr>
          <p:cNvPr id="6" name="Content Placeholder 5" descr="A large building with a grassy field&#10;&#10;Description automatically generated">
            <a:extLst>
              <a:ext uri="{FF2B5EF4-FFF2-40B4-BE49-F238E27FC236}">
                <a16:creationId xmlns:a16="http://schemas.microsoft.com/office/drawing/2014/main" id="{94AF56A0-D4D6-41C2-8C04-A5701FF5B0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33" y="1324227"/>
            <a:ext cx="4298020" cy="2857726"/>
          </a:xfrm>
        </p:spPr>
      </p:pic>
      <p:graphicFrame>
        <p:nvGraphicFramePr>
          <p:cNvPr id="10" name="Segnaposto contenuto 3">
            <a:extLst>
              <a:ext uri="{FF2B5EF4-FFF2-40B4-BE49-F238E27FC236}">
                <a16:creationId xmlns:a16="http://schemas.microsoft.com/office/drawing/2014/main" id="{7B920F5A-DB55-43C2-814D-A4E49A38B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83327"/>
              </p:ext>
            </p:extLst>
          </p:nvPr>
        </p:nvGraphicFramePr>
        <p:xfrm>
          <a:off x="215900" y="1825625"/>
          <a:ext cx="1244600" cy="488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CasellaDiTesto 47">
            <a:extLst>
              <a:ext uri="{FF2B5EF4-FFF2-40B4-BE49-F238E27FC236}">
                <a16:creationId xmlns:a16="http://schemas.microsoft.com/office/drawing/2014/main" id="{527C6655-EAB2-4630-B64F-E88BE94D47EC}"/>
              </a:ext>
            </a:extLst>
          </p:cNvPr>
          <p:cNvSpPr txBox="1"/>
          <p:nvPr/>
        </p:nvSpPr>
        <p:spPr>
          <a:xfrm>
            <a:off x="8173944" y="3754836"/>
            <a:ext cx="249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Villa Reale, Marlia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2" name="CasellaDiTesto 47">
            <a:extLst>
              <a:ext uri="{FF2B5EF4-FFF2-40B4-BE49-F238E27FC236}">
                <a16:creationId xmlns:a16="http://schemas.microsoft.com/office/drawing/2014/main" id="{F934E953-A35E-455C-BC45-573C112BB87F}"/>
              </a:ext>
            </a:extLst>
          </p:cNvPr>
          <p:cNvSpPr txBox="1"/>
          <p:nvPr/>
        </p:nvSpPr>
        <p:spPr>
          <a:xfrm>
            <a:off x="6967698" y="6272390"/>
            <a:ext cx="249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chemeClr val="bg1"/>
                </a:solidFill>
              </a:rPr>
              <a:t>Camellietum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2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Pre-Congress: Tuscany 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pPr lvl="0"/>
            <a:r>
              <a:rPr lang="en-US" dirty="0"/>
              <a:t>March 25 </a:t>
            </a:r>
            <a:r>
              <a:rPr lang="en-US" dirty="0" err="1"/>
              <a:t>Pescaglia</a:t>
            </a:r>
            <a:r>
              <a:rPr lang="en-US" dirty="0"/>
              <a:t> &amp; Lucca</a:t>
            </a:r>
          </a:p>
          <a:p>
            <a:pPr lvl="1"/>
            <a:r>
              <a:rPr lang="en-US" dirty="0" err="1"/>
              <a:t>Pescaglia</a:t>
            </a:r>
            <a:r>
              <a:rPr lang="en-US" dirty="0"/>
              <a:t>: Puccini Theater and </a:t>
            </a:r>
            <a:r>
              <a:rPr lang="en-US" dirty="0" err="1"/>
              <a:t>Menghini’s</a:t>
            </a:r>
            <a:r>
              <a:rPr lang="en-US" dirty="0"/>
              <a:t> Garden    </a:t>
            </a:r>
          </a:p>
          <a:p>
            <a:pPr lvl="1"/>
            <a:r>
              <a:rPr lang="en-US" dirty="0"/>
              <a:t>Visit Lucca walls</a:t>
            </a:r>
          </a:p>
          <a:p>
            <a:pPr lvl="1"/>
            <a:r>
              <a:rPr lang="en-US" dirty="0"/>
              <a:t>Puccini Recital in Lucca (Villa Bottini)</a:t>
            </a:r>
          </a:p>
          <a:p>
            <a:pPr lvl="1"/>
            <a:r>
              <a:rPr lang="en-US" dirty="0"/>
              <a:t>Farewell Dinner</a:t>
            </a:r>
          </a:p>
          <a:p>
            <a:pPr lvl="0"/>
            <a:r>
              <a:rPr lang="en-US" dirty="0"/>
              <a:t>March 26: Genova </a:t>
            </a:r>
          </a:p>
          <a:p>
            <a:pPr lvl="1"/>
            <a:r>
              <a:rPr lang="en-US" dirty="0"/>
              <a:t>Departure</a:t>
            </a:r>
          </a:p>
          <a:p>
            <a:pPr lvl="1"/>
            <a:r>
              <a:rPr lang="en-US"/>
              <a:t>Villa Durazzo Pallavicini </a:t>
            </a:r>
            <a:r>
              <a:rPr lang="en-US" dirty="0"/>
              <a:t>(Genova)</a:t>
            </a:r>
          </a:p>
          <a:p>
            <a:pPr lvl="1"/>
            <a:r>
              <a:rPr lang="en-US" dirty="0"/>
              <a:t>Transfer to Malpensa and </a:t>
            </a:r>
            <a:r>
              <a:rPr lang="en-US" dirty="0" err="1"/>
              <a:t>Pallanza</a:t>
            </a:r>
            <a:r>
              <a:rPr lang="en-US" dirty="0"/>
              <a:t> (Congress)</a:t>
            </a:r>
          </a:p>
          <a:p>
            <a:pPr lvl="1"/>
            <a:endParaRPr lang="en-US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97200F5B-A9A9-4C2F-A648-8C00D5959D63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22" y="3592977"/>
            <a:ext cx="4692974" cy="3116976"/>
          </a:xfr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C5EAB29-1002-4202-9F5F-BF2185A501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66" y="109121"/>
            <a:ext cx="4573934" cy="3433008"/>
          </a:xfrm>
        </p:spPr>
      </p:pic>
      <p:graphicFrame>
        <p:nvGraphicFramePr>
          <p:cNvPr id="11" name="Segnaposto contenuto 3">
            <a:extLst>
              <a:ext uri="{FF2B5EF4-FFF2-40B4-BE49-F238E27FC236}">
                <a16:creationId xmlns:a16="http://schemas.microsoft.com/office/drawing/2014/main" id="{563719D6-CD3E-4806-AAEF-215D269D42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83327"/>
              </p:ext>
            </p:extLst>
          </p:nvPr>
        </p:nvGraphicFramePr>
        <p:xfrm>
          <a:off x="215900" y="1825625"/>
          <a:ext cx="1244600" cy="488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asellaDiTesto 47">
            <a:extLst>
              <a:ext uri="{FF2B5EF4-FFF2-40B4-BE49-F238E27FC236}">
                <a16:creationId xmlns:a16="http://schemas.microsoft.com/office/drawing/2014/main" id="{0D2E0D23-9F29-4EDE-9D97-ED7E610AE849}"/>
              </a:ext>
            </a:extLst>
          </p:cNvPr>
          <p:cNvSpPr txBox="1"/>
          <p:nvPr/>
        </p:nvSpPr>
        <p:spPr>
          <a:xfrm>
            <a:off x="10667739" y="3172797"/>
            <a:ext cx="137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Lucca </a:t>
            </a:r>
            <a:r>
              <a:rPr lang="it-IT" b="1" i="1" dirty="0" err="1">
                <a:solidFill>
                  <a:schemeClr val="bg1"/>
                </a:solidFill>
              </a:rPr>
              <a:t>walls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4" name="CasellaDiTesto 47">
            <a:extLst>
              <a:ext uri="{FF2B5EF4-FFF2-40B4-BE49-F238E27FC236}">
                <a16:creationId xmlns:a16="http://schemas.microsoft.com/office/drawing/2014/main" id="{B435C9D8-2CDA-4971-8F15-874340AC4B01}"/>
              </a:ext>
            </a:extLst>
          </p:cNvPr>
          <p:cNvSpPr txBox="1"/>
          <p:nvPr/>
        </p:nvSpPr>
        <p:spPr>
          <a:xfrm>
            <a:off x="6753540" y="6308209"/>
            <a:ext cx="265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Villa Pallavicini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4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Congress: Verbania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>
            <a:off x="7742571" y="4096588"/>
            <a:ext cx="4048836" cy="2613775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US" dirty="0"/>
              <a:t>March 26: </a:t>
            </a:r>
          </a:p>
          <a:p>
            <a:pPr lvl="1"/>
            <a:r>
              <a:rPr lang="en-US" dirty="0"/>
              <a:t>Transfer from Malpensa to </a:t>
            </a:r>
            <a:r>
              <a:rPr lang="en-US" dirty="0" err="1"/>
              <a:t>Verbania</a:t>
            </a:r>
            <a:endParaRPr lang="en-US" dirty="0"/>
          </a:p>
          <a:p>
            <a:pPr lvl="1"/>
            <a:r>
              <a:rPr lang="en-US" dirty="0"/>
              <a:t>Reception and Reception &amp; registration </a:t>
            </a:r>
          </a:p>
          <a:p>
            <a:pPr lvl="1"/>
            <a:r>
              <a:rPr lang="en-US" dirty="0"/>
              <a:t>Welcome dinner at Teatro Il Maggiore </a:t>
            </a:r>
          </a:p>
        </p:txBody>
      </p:sp>
      <p:pic>
        <p:nvPicPr>
          <p:cNvPr id="5" name="Content Placeholder 4" descr="A small boat in a large body of water&#10;&#10;Description automatically generated">
            <a:extLst>
              <a:ext uri="{FF2B5EF4-FFF2-40B4-BE49-F238E27FC236}">
                <a16:creationId xmlns:a16="http://schemas.microsoft.com/office/drawing/2014/main" id="{7BB1DBE5-6C11-4570-9748-1968DF514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20" y="168751"/>
            <a:ext cx="5903168" cy="3932986"/>
          </a:xfrm>
        </p:spPr>
      </p:pic>
      <p:pic>
        <p:nvPicPr>
          <p:cNvPr id="7" name="Content Placeholder 6" descr="A large white building&#10;&#10;Description automatically generated">
            <a:extLst>
              <a:ext uri="{FF2B5EF4-FFF2-40B4-BE49-F238E27FC236}">
                <a16:creationId xmlns:a16="http://schemas.microsoft.com/office/drawing/2014/main" id="{6956085F-AA92-48F4-B9BD-1DF76F56A0FB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47" y="3333177"/>
            <a:ext cx="5814380" cy="3377186"/>
          </a:xfrm>
        </p:spPr>
      </p:pic>
      <p:sp>
        <p:nvSpPr>
          <p:cNvPr id="15" name="CasellaDiTesto 47">
            <a:extLst>
              <a:ext uri="{FF2B5EF4-FFF2-40B4-BE49-F238E27FC236}">
                <a16:creationId xmlns:a16="http://schemas.microsoft.com/office/drawing/2014/main" id="{79FBE829-65F0-4638-85C8-AB6E2A873C49}"/>
              </a:ext>
            </a:extLst>
          </p:cNvPr>
          <p:cNvSpPr txBox="1"/>
          <p:nvPr/>
        </p:nvSpPr>
        <p:spPr>
          <a:xfrm>
            <a:off x="8113718" y="3582888"/>
            <a:ext cx="345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Verbania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6" name="CasellaDiTesto 47">
            <a:extLst>
              <a:ext uri="{FF2B5EF4-FFF2-40B4-BE49-F238E27FC236}">
                <a16:creationId xmlns:a16="http://schemas.microsoft.com/office/drawing/2014/main" id="{12A0FBAF-CA6A-463A-AE65-C7E7899F09DD}"/>
              </a:ext>
            </a:extLst>
          </p:cNvPr>
          <p:cNvSpPr txBox="1"/>
          <p:nvPr/>
        </p:nvSpPr>
        <p:spPr>
          <a:xfrm>
            <a:off x="2332761" y="3613666"/>
            <a:ext cx="435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«Il Maggiore» - the  </a:t>
            </a:r>
            <a:r>
              <a:rPr lang="it-IT" sz="1600" b="1" i="1" dirty="0" err="1">
                <a:solidFill>
                  <a:schemeClr val="bg1"/>
                </a:solidFill>
              </a:rPr>
              <a:t>venue</a:t>
            </a:r>
            <a:r>
              <a:rPr lang="it-IT" sz="1600" b="1" i="1" dirty="0">
                <a:solidFill>
                  <a:schemeClr val="bg1"/>
                </a:solidFill>
              </a:rPr>
              <a:t>  of the  Congress 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0" name="Segnaposto contenuto 3">
            <a:extLst>
              <a:ext uri="{FF2B5EF4-FFF2-40B4-BE49-F238E27FC236}">
                <a16:creationId xmlns:a16="http://schemas.microsoft.com/office/drawing/2014/main" id="{A3026B0B-1E85-4549-9D5D-D131A945B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415349"/>
              </p:ext>
            </p:extLst>
          </p:nvPr>
        </p:nvGraphicFramePr>
        <p:xfrm>
          <a:off x="215900" y="1825625"/>
          <a:ext cx="1244600" cy="488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6" descr="Image result for teatro maggiore pallanza">
            <a:extLst>
              <a:ext uri="{FF2B5EF4-FFF2-40B4-BE49-F238E27FC236}">
                <a16:creationId xmlns:a16="http://schemas.microsoft.com/office/drawing/2014/main" id="{3F7DE731-8180-4625-A164-DD50B867A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79" y="1172292"/>
            <a:ext cx="3746406" cy="21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1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Congress: Verbania 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>
            <a:off x="2272136" y="4624251"/>
            <a:ext cx="4151707" cy="1639752"/>
          </a:xfrm>
        </p:spPr>
        <p:txBody>
          <a:bodyPr anchor="ctr">
            <a:normAutofit/>
          </a:bodyPr>
          <a:lstStyle/>
          <a:p>
            <a:r>
              <a:rPr lang="en-US" dirty="0"/>
              <a:t>March 27</a:t>
            </a:r>
          </a:p>
          <a:p>
            <a:pPr lvl="1"/>
            <a:r>
              <a:rPr lang="en-US" dirty="0" err="1"/>
              <a:t>Verbania</a:t>
            </a:r>
            <a:r>
              <a:rPr lang="en-US" dirty="0"/>
              <a:t> Camellia Show </a:t>
            </a:r>
          </a:p>
          <a:p>
            <a:pPr lvl="1"/>
            <a:r>
              <a:rPr lang="en-US" dirty="0"/>
              <a:t>Borromeo Islands (</a:t>
            </a:r>
            <a:r>
              <a:rPr lang="en-US" i="1" dirty="0"/>
              <a:t>RHS Partner Garden</a:t>
            </a:r>
            <a:r>
              <a:rPr lang="en-US" dirty="0"/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1E10E0-BE68-4F8F-B52D-BB4F79CBA494}"/>
              </a:ext>
            </a:extLst>
          </p:cNvPr>
          <p:cNvSpPr txBox="1"/>
          <p:nvPr/>
        </p:nvSpPr>
        <p:spPr>
          <a:xfrm>
            <a:off x="7859954" y="3684968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Hotel Majestic, Pallanza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E89F5E2-B404-41BF-8848-FD72A5584094}"/>
              </a:ext>
            </a:extLst>
          </p:cNvPr>
          <p:cNvSpPr txBox="1"/>
          <p:nvPr/>
        </p:nvSpPr>
        <p:spPr>
          <a:xfrm>
            <a:off x="7744938" y="6026531"/>
            <a:ext cx="29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Maggiore Theater, Pallanza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nature, water&#10;&#10;Description automatically generated">
            <a:extLst>
              <a:ext uri="{FF2B5EF4-FFF2-40B4-BE49-F238E27FC236}">
                <a16:creationId xmlns:a16="http://schemas.microsoft.com/office/drawing/2014/main" id="{79143DE7-53E4-4F5F-B4BD-E5B80585F541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318" y="1149135"/>
            <a:ext cx="4165956" cy="5114868"/>
          </a:xfrm>
        </p:spPr>
      </p:pic>
      <p:graphicFrame>
        <p:nvGraphicFramePr>
          <p:cNvPr id="10" name="Segnaposto contenuto 3">
            <a:extLst>
              <a:ext uri="{FF2B5EF4-FFF2-40B4-BE49-F238E27FC236}">
                <a16:creationId xmlns:a16="http://schemas.microsoft.com/office/drawing/2014/main" id="{DC8BAD1C-DEC2-4D05-9523-C94F4822E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752141"/>
              </p:ext>
            </p:extLst>
          </p:nvPr>
        </p:nvGraphicFramePr>
        <p:xfrm>
          <a:off x="215900" y="1825625"/>
          <a:ext cx="1244600" cy="488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egnaposto contenuto 3" descr="Immagine che contiene interni, tavolo, fiore, stanza&#10;&#10;Descrizione generata automaticamente">
            <a:extLst>
              <a:ext uri="{FF2B5EF4-FFF2-40B4-BE49-F238E27FC236}">
                <a16:creationId xmlns:a16="http://schemas.microsoft.com/office/drawing/2014/main" id="{505E2BCA-A1F0-4CE5-ADD8-F0C69C8930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48" y="1386606"/>
            <a:ext cx="3986534" cy="2989901"/>
          </a:xfrm>
        </p:spPr>
      </p:pic>
      <p:sp>
        <p:nvSpPr>
          <p:cNvPr id="11" name="CasellaDiTesto 47">
            <a:extLst>
              <a:ext uri="{FF2B5EF4-FFF2-40B4-BE49-F238E27FC236}">
                <a16:creationId xmlns:a16="http://schemas.microsoft.com/office/drawing/2014/main" id="{21BE82C2-2691-499E-9E67-CC15EF65A782}"/>
              </a:ext>
            </a:extLst>
          </p:cNvPr>
          <p:cNvSpPr txBox="1"/>
          <p:nvPr/>
        </p:nvSpPr>
        <p:spPr>
          <a:xfrm>
            <a:off x="7048318" y="5894671"/>
            <a:ext cx="159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Isola Bella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7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Congress: Verbania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>
            <a:off x="1815152" y="1825625"/>
            <a:ext cx="3581601" cy="4796889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en-US" dirty="0"/>
              <a:t>March 28: </a:t>
            </a:r>
          </a:p>
          <a:p>
            <a:pPr lvl="1"/>
            <a:r>
              <a:rPr lang="en-US" dirty="0"/>
              <a:t>Morning: Paper Session</a:t>
            </a:r>
          </a:p>
          <a:p>
            <a:pPr lvl="1"/>
            <a:r>
              <a:rPr lang="en-US" dirty="0"/>
              <a:t>Villa </a:t>
            </a:r>
            <a:r>
              <a:rPr lang="en-US" dirty="0" err="1"/>
              <a:t>Rusconi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Villa Taranto</a:t>
            </a:r>
          </a:p>
          <a:p>
            <a:r>
              <a:rPr lang="en-US" dirty="0"/>
              <a:t>March 29: </a:t>
            </a:r>
          </a:p>
          <a:p>
            <a:pPr lvl="1"/>
            <a:r>
              <a:rPr lang="en-US" dirty="0"/>
              <a:t>Morning/afternoon: Paper session</a:t>
            </a:r>
          </a:p>
          <a:p>
            <a:pPr lvl="1"/>
            <a:r>
              <a:rPr lang="en-US" dirty="0"/>
              <a:t>Visits: Villa </a:t>
            </a:r>
            <a:r>
              <a:rPr lang="en-US" dirty="0" err="1"/>
              <a:t>Anelli</a:t>
            </a:r>
            <a:r>
              <a:rPr lang="en-US" dirty="0"/>
              <a:t> (</a:t>
            </a:r>
            <a:r>
              <a:rPr lang="en-US" i="1" dirty="0"/>
              <a:t>Camellia Garden of Excellence</a:t>
            </a:r>
            <a:r>
              <a:rPr lang="en-US" dirty="0"/>
              <a:t>) or Villa San </a:t>
            </a:r>
            <a:r>
              <a:rPr lang="en-US" dirty="0" err="1"/>
              <a:t>Remigio</a:t>
            </a:r>
            <a:endParaRPr lang="en-US" dirty="0"/>
          </a:p>
          <a:p>
            <a:pPr lvl="1"/>
            <a:r>
              <a:rPr lang="en-US" dirty="0"/>
              <a:t>Gala Dinner</a:t>
            </a:r>
          </a:p>
          <a:p>
            <a:r>
              <a:rPr lang="en-US" dirty="0"/>
              <a:t>March 30: transfer to Malpensa 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93FA5693-4A4C-47F8-84E0-7BF64BC04CE4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6276387" y="275430"/>
            <a:ext cx="3126390" cy="1931057"/>
          </a:xfrm>
          <a:prstGeom prst="rect">
            <a:avLst/>
          </a:prstGeom>
        </p:spPr>
      </p:pic>
      <p:pic>
        <p:nvPicPr>
          <p:cNvPr id="36" name="Picture 2" descr="Villa Anelli">
            <a:extLst>
              <a:ext uri="{FF2B5EF4-FFF2-40B4-BE49-F238E27FC236}">
                <a16:creationId xmlns:a16="http://schemas.microsoft.com/office/drawing/2014/main" id="{B05D976F-3049-47AD-A0D8-87E50514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062" y="1487304"/>
            <a:ext cx="3359734" cy="3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208747-6F7F-42B8-8322-B2581ED0F6C9}"/>
              </a:ext>
            </a:extLst>
          </p:cNvPr>
          <p:cNvSpPr txBox="1">
            <a:spLocks/>
          </p:cNvSpPr>
          <p:nvPr/>
        </p:nvSpPr>
        <p:spPr>
          <a:xfrm>
            <a:off x="7459829" y="1968442"/>
            <a:ext cx="4516271" cy="2399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5" name="Content Placeholder 24" descr="A plant in a park&#10;&#10;Description automatically generated">
            <a:extLst>
              <a:ext uri="{FF2B5EF4-FFF2-40B4-BE49-F238E27FC236}">
                <a16:creationId xmlns:a16="http://schemas.microsoft.com/office/drawing/2014/main" id="{3865FAD1-A05F-4CCB-A967-2485A143BA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89" y="4679158"/>
            <a:ext cx="2942814" cy="1957088"/>
          </a:xfrm>
        </p:spPr>
      </p:pic>
      <p:pic>
        <p:nvPicPr>
          <p:cNvPr id="32" name="Content Placeholder 30" descr="A picture containing outdoor, plant, car, garden&#10;&#10;Description automatically generated">
            <a:extLst>
              <a:ext uri="{FF2B5EF4-FFF2-40B4-BE49-F238E27FC236}">
                <a16:creationId xmlns:a16="http://schemas.microsoft.com/office/drawing/2014/main" id="{823754A5-B078-429C-A911-80233B6994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88" y="2276842"/>
            <a:ext cx="2986100" cy="1991152"/>
          </a:xfrm>
          <a:prstGeom prst="rect">
            <a:avLst/>
          </a:prstGeom>
        </p:spPr>
      </p:pic>
      <p:sp>
        <p:nvSpPr>
          <p:cNvPr id="38" name="Segnaposto contenuto 8">
            <a:extLst>
              <a:ext uri="{FF2B5EF4-FFF2-40B4-BE49-F238E27FC236}">
                <a16:creationId xmlns:a16="http://schemas.microsoft.com/office/drawing/2014/main" id="{FB8EB867-F0A8-4634-8595-6BCBB74E8194}"/>
              </a:ext>
            </a:extLst>
          </p:cNvPr>
          <p:cNvSpPr txBox="1">
            <a:spLocks/>
          </p:cNvSpPr>
          <p:nvPr/>
        </p:nvSpPr>
        <p:spPr>
          <a:xfrm>
            <a:off x="2218664" y="4524756"/>
            <a:ext cx="4449322" cy="2265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4" name="CasellaDiTesto 47">
            <a:extLst>
              <a:ext uri="{FF2B5EF4-FFF2-40B4-BE49-F238E27FC236}">
                <a16:creationId xmlns:a16="http://schemas.microsoft.com/office/drawing/2014/main" id="{F498A7FB-B174-4D72-B4CF-00ADE68A97C7}"/>
              </a:ext>
            </a:extLst>
          </p:cNvPr>
          <p:cNvSpPr txBox="1"/>
          <p:nvPr/>
        </p:nvSpPr>
        <p:spPr>
          <a:xfrm>
            <a:off x="6765577" y="6159449"/>
            <a:ext cx="190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Villa San Remigio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5" name="CasellaDiTesto 47">
            <a:extLst>
              <a:ext uri="{FF2B5EF4-FFF2-40B4-BE49-F238E27FC236}">
                <a16:creationId xmlns:a16="http://schemas.microsoft.com/office/drawing/2014/main" id="{986EE9A2-13CB-4DC1-A67D-1D5856CBBF9B}"/>
              </a:ext>
            </a:extLst>
          </p:cNvPr>
          <p:cNvSpPr txBox="1"/>
          <p:nvPr/>
        </p:nvSpPr>
        <p:spPr>
          <a:xfrm>
            <a:off x="9842238" y="227856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Villa Anelli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6" name="CasellaDiTesto 47">
            <a:extLst>
              <a:ext uri="{FF2B5EF4-FFF2-40B4-BE49-F238E27FC236}">
                <a16:creationId xmlns:a16="http://schemas.microsoft.com/office/drawing/2014/main" id="{4145387E-15F4-4204-BBB7-998093A908A0}"/>
              </a:ext>
            </a:extLst>
          </p:cNvPr>
          <p:cNvSpPr txBox="1"/>
          <p:nvPr/>
        </p:nvSpPr>
        <p:spPr>
          <a:xfrm>
            <a:off x="6667986" y="671623"/>
            <a:ext cx="20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Villa Rusconi-Clerici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7" name="CasellaDiTesto 47">
            <a:extLst>
              <a:ext uri="{FF2B5EF4-FFF2-40B4-BE49-F238E27FC236}">
                <a16:creationId xmlns:a16="http://schemas.microsoft.com/office/drawing/2014/main" id="{C7AC86E9-68AF-4F09-BACE-0E586D68DD0A}"/>
              </a:ext>
            </a:extLst>
          </p:cNvPr>
          <p:cNvSpPr txBox="1"/>
          <p:nvPr/>
        </p:nvSpPr>
        <p:spPr>
          <a:xfrm>
            <a:off x="6434454" y="2463226"/>
            <a:ext cx="140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Villa Taranto</a:t>
            </a:r>
            <a:endParaRPr lang="en-US" b="1" i="1" dirty="0">
              <a:solidFill>
                <a:schemeClr val="bg1"/>
              </a:solidFill>
            </a:endParaRPr>
          </a:p>
        </p:txBody>
      </p:sp>
      <p:graphicFrame>
        <p:nvGraphicFramePr>
          <p:cNvPr id="16" name="Segnaposto contenuto 3">
            <a:extLst>
              <a:ext uri="{FF2B5EF4-FFF2-40B4-BE49-F238E27FC236}">
                <a16:creationId xmlns:a16="http://schemas.microsoft.com/office/drawing/2014/main" id="{14AD0226-0B20-4580-BD66-A72BF7181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752141"/>
              </p:ext>
            </p:extLst>
          </p:nvPr>
        </p:nvGraphicFramePr>
        <p:xfrm>
          <a:off x="215900" y="1825625"/>
          <a:ext cx="1244600" cy="488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9407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2C84D95-8713-49F1-AC2E-3A1AD8C5C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" y="72329"/>
            <a:ext cx="6133726" cy="6735452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F2BFEAF4-246B-459C-B603-A3BDF12078F0}"/>
              </a:ext>
            </a:extLst>
          </p:cNvPr>
          <p:cNvSpPr/>
          <p:nvPr/>
        </p:nvSpPr>
        <p:spPr>
          <a:xfrm>
            <a:off x="179109" y="5137608"/>
            <a:ext cx="707010" cy="72586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69E71C7-FB10-4840-8EE2-5CDBED5716A7}"/>
              </a:ext>
            </a:extLst>
          </p:cNvPr>
          <p:cNvSpPr/>
          <p:nvPr/>
        </p:nvSpPr>
        <p:spPr>
          <a:xfrm>
            <a:off x="3830424" y="296944"/>
            <a:ext cx="707010" cy="72586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E0F0E3-F898-4FD2-9F3F-E8489D292F79}"/>
              </a:ext>
            </a:extLst>
          </p:cNvPr>
          <p:cNvSpPr txBox="1"/>
          <p:nvPr/>
        </p:nvSpPr>
        <p:spPr>
          <a:xfrm>
            <a:off x="961533" y="5315874"/>
            <a:ext cx="7028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ORTA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A44C89-994A-4FAE-9157-6D84C3362F9E}"/>
              </a:ext>
            </a:extLst>
          </p:cNvPr>
          <p:cNvSpPr txBox="1"/>
          <p:nvPr/>
        </p:nvSpPr>
        <p:spPr>
          <a:xfrm>
            <a:off x="2491822" y="294527"/>
            <a:ext cx="11328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LOCARNO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9" name="Picture 38" descr="A close up of a map&#10;&#10;Description automatically generated">
            <a:extLst>
              <a:ext uri="{FF2B5EF4-FFF2-40B4-BE49-F238E27FC236}">
                <a16:creationId xmlns:a16="http://schemas.microsoft.com/office/drawing/2014/main" id="{08967FDE-B1AA-42E9-839F-2A0C262A5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56" y="61274"/>
            <a:ext cx="5587584" cy="685800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6915B61-D7E9-449C-8A1B-3FD73780A98D}"/>
              </a:ext>
            </a:extLst>
          </p:cNvPr>
          <p:cNvSpPr/>
          <p:nvPr/>
        </p:nvSpPr>
        <p:spPr>
          <a:xfrm>
            <a:off x="7959363" y="4349687"/>
            <a:ext cx="707010" cy="72586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176993B-5D7E-4F93-BB1E-639A4B503C88}"/>
              </a:ext>
            </a:extLst>
          </p:cNvPr>
          <p:cNvSpPr/>
          <p:nvPr/>
        </p:nvSpPr>
        <p:spPr>
          <a:xfrm>
            <a:off x="8589098" y="3127342"/>
            <a:ext cx="707010" cy="72586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0245EAA-F180-4A26-AAA8-EC5EDD68BD1D}"/>
              </a:ext>
            </a:extLst>
          </p:cNvPr>
          <p:cNvSpPr/>
          <p:nvPr/>
        </p:nvSpPr>
        <p:spPr>
          <a:xfrm>
            <a:off x="9426223" y="3127342"/>
            <a:ext cx="707010" cy="72586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6B5D0-0585-4AAA-BE53-3354B1EFF8A7}"/>
              </a:ext>
            </a:extLst>
          </p:cNvPr>
          <p:cNvSpPr txBox="1"/>
          <p:nvPr/>
        </p:nvSpPr>
        <p:spPr>
          <a:xfrm>
            <a:off x="7101523" y="3961559"/>
            <a:ext cx="13324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CERNOBBIO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E40857-2E79-46CB-9F42-F7571C7276A1}"/>
              </a:ext>
            </a:extLst>
          </p:cNvPr>
          <p:cNvSpPr txBox="1"/>
          <p:nvPr/>
        </p:nvSpPr>
        <p:spPr>
          <a:xfrm>
            <a:off x="8064189" y="2461856"/>
            <a:ext cx="1756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VILLA CARLOTTA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A15669-5250-46EC-9C45-81939EB8B735}"/>
              </a:ext>
            </a:extLst>
          </p:cNvPr>
          <p:cNvSpPr txBox="1"/>
          <p:nvPr/>
        </p:nvSpPr>
        <p:spPr>
          <a:xfrm>
            <a:off x="9957298" y="3873275"/>
            <a:ext cx="11388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BELLAGIO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0C56A9-D413-471F-8319-4A766F5C7682}"/>
              </a:ext>
            </a:extLst>
          </p:cNvPr>
          <p:cNvSpPr txBox="1"/>
          <p:nvPr/>
        </p:nvSpPr>
        <p:spPr>
          <a:xfrm>
            <a:off x="2540525" y="5933325"/>
            <a:ext cx="262642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POST-CONGRESS  PART 1</a:t>
            </a:r>
          </a:p>
          <a:p>
            <a:r>
              <a:rPr lang="it-IT" b="1" dirty="0">
                <a:solidFill>
                  <a:srgbClr val="002060"/>
                </a:solidFill>
              </a:rPr>
              <a:t>ORTA AND SWITZERLAND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A662932-BF69-4606-87F6-138B1A3EEE64}"/>
              </a:ext>
            </a:extLst>
          </p:cNvPr>
          <p:cNvSpPr txBox="1"/>
          <p:nvPr/>
        </p:nvSpPr>
        <p:spPr>
          <a:xfrm>
            <a:off x="9143504" y="5863472"/>
            <a:ext cx="26052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POST-CONGRESS  PART 2</a:t>
            </a:r>
          </a:p>
          <a:p>
            <a:r>
              <a:rPr lang="it-IT" b="1" dirty="0">
                <a:solidFill>
                  <a:srgbClr val="002060"/>
                </a:solidFill>
              </a:rPr>
              <a:t>COMO LAKE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977FDE2-F17F-40DE-A280-553538EC93EE}"/>
              </a:ext>
            </a:extLst>
          </p:cNvPr>
          <p:cNvSpPr/>
          <p:nvPr/>
        </p:nvSpPr>
        <p:spPr>
          <a:xfrm rot="18296758">
            <a:off x="-112078" y="2541064"/>
            <a:ext cx="4270052" cy="725864"/>
          </a:xfrm>
          <a:prstGeom prst="rightArrow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0C579FC-676F-4BE3-8718-8DBDF3CCA119}"/>
              </a:ext>
            </a:extLst>
          </p:cNvPr>
          <p:cNvSpPr/>
          <p:nvPr/>
        </p:nvSpPr>
        <p:spPr>
          <a:xfrm rot="2878743">
            <a:off x="4072178" y="2098925"/>
            <a:ext cx="3808026" cy="725864"/>
          </a:xfrm>
          <a:prstGeom prst="rightArrow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15152" y="365125"/>
            <a:ext cx="9538648" cy="1021481"/>
          </a:xfrm>
        </p:spPr>
        <p:txBody>
          <a:bodyPr>
            <a:normAutofit/>
          </a:bodyPr>
          <a:lstStyle/>
          <a:p>
            <a:r>
              <a:rPr lang="it-IT" dirty="0"/>
              <a:t>Post-Congress: Orta Lake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>
            <a:off x="1815152" y="1730188"/>
            <a:ext cx="3429201" cy="4903694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dirty="0"/>
              <a:t>March 30: </a:t>
            </a:r>
            <a:r>
              <a:rPr lang="en-US" dirty="0" err="1"/>
              <a:t>Orta</a:t>
            </a:r>
            <a:r>
              <a:rPr lang="en-US" dirty="0"/>
              <a:t>  </a:t>
            </a:r>
          </a:p>
          <a:p>
            <a:pPr lvl="1"/>
            <a:r>
              <a:rPr lang="en-US" dirty="0"/>
              <a:t>Transfer from </a:t>
            </a:r>
            <a:r>
              <a:rPr lang="en-US" dirty="0" err="1"/>
              <a:t>Verbania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Visit Isola San Giulio (boat) </a:t>
            </a:r>
          </a:p>
          <a:p>
            <a:pPr lvl="1"/>
            <a:r>
              <a:rPr lang="en-US" dirty="0"/>
              <a:t>Lunch in Piazza Motta </a:t>
            </a:r>
          </a:p>
          <a:p>
            <a:pPr lvl="1"/>
            <a:r>
              <a:rPr lang="en-US" dirty="0"/>
              <a:t>Visit Villa Motta (</a:t>
            </a:r>
            <a:r>
              <a:rPr lang="en-US" i="1" dirty="0"/>
              <a:t>Camellia Garden of Excellence</a:t>
            </a:r>
            <a:r>
              <a:rPr lang="en-US" dirty="0"/>
              <a:t>) or “Sacro Monte”(</a:t>
            </a:r>
            <a:r>
              <a:rPr lang="en-US" i="1" dirty="0"/>
              <a:t>World Heritage Site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Welcome dinner </a:t>
            </a:r>
          </a:p>
        </p:txBody>
      </p:sp>
      <p:pic>
        <p:nvPicPr>
          <p:cNvPr id="5" name="Content Placeholder 4" descr="A large body of water&#10;&#10;Description automatically generated">
            <a:extLst>
              <a:ext uri="{FF2B5EF4-FFF2-40B4-BE49-F238E27FC236}">
                <a16:creationId xmlns:a16="http://schemas.microsoft.com/office/drawing/2014/main" id="{4B17E525-62F2-44D6-9A7E-A2DACA71BE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25" y="1299829"/>
            <a:ext cx="3508530" cy="2341563"/>
          </a:xfrm>
        </p:spPr>
      </p:pic>
      <p:pic>
        <p:nvPicPr>
          <p:cNvPr id="11" name="Content Placeholder 10" descr="A castle on top of a lake surrounded by a body of water&#10;&#10;Description automatically generated">
            <a:extLst>
              <a:ext uri="{FF2B5EF4-FFF2-40B4-BE49-F238E27FC236}">
                <a16:creationId xmlns:a16="http://schemas.microsoft.com/office/drawing/2014/main" id="{68D65B27-3221-4CC8-9748-64BDCB2C56BA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10" y="875865"/>
            <a:ext cx="3364710" cy="2398713"/>
          </a:xfrm>
        </p:spPr>
      </p:pic>
      <p:sp>
        <p:nvSpPr>
          <p:cNvPr id="27" name="CasellaDiTesto 47">
            <a:extLst>
              <a:ext uri="{FF2B5EF4-FFF2-40B4-BE49-F238E27FC236}">
                <a16:creationId xmlns:a16="http://schemas.microsoft.com/office/drawing/2014/main" id="{E7A46002-8E3B-4BF1-BDBE-AFAFC895C7C1}"/>
              </a:ext>
            </a:extLst>
          </p:cNvPr>
          <p:cNvSpPr txBox="1"/>
          <p:nvPr/>
        </p:nvSpPr>
        <p:spPr>
          <a:xfrm>
            <a:off x="9540675" y="2827420"/>
            <a:ext cx="126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Villa Motta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828CFB-E329-4152-AD9F-13874B4D2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56" y="4495869"/>
            <a:ext cx="3182933" cy="2113667"/>
          </a:xfrm>
          <a:prstGeom prst="rect">
            <a:avLst/>
          </a:prstGeom>
        </p:spPr>
      </p:pic>
      <p:sp>
        <p:nvSpPr>
          <p:cNvPr id="34" name="CasellaDiTesto 47">
            <a:extLst>
              <a:ext uri="{FF2B5EF4-FFF2-40B4-BE49-F238E27FC236}">
                <a16:creationId xmlns:a16="http://schemas.microsoft.com/office/drawing/2014/main" id="{CD1F557B-EA76-49BF-95D3-4FD4BC62B919}"/>
              </a:ext>
            </a:extLst>
          </p:cNvPr>
          <p:cNvSpPr txBox="1"/>
          <p:nvPr/>
        </p:nvSpPr>
        <p:spPr>
          <a:xfrm>
            <a:off x="5859972" y="6248608"/>
            <a:ext cx="144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Piazza Motta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3" name="Segnaposto contenuto 2" descr="Immagine che contiene esterni, edificio, erba, casa&#10;&#10;Descrizione generata automaticamente">
            <a:extLst>
              <a:ext uri="{FF2B5EF4-FFF2-40B4-BE49-F238E27FC236}">
                <a16:creationId xmlns:a16="http://schemas.microsoft.com/office/drawing/2014/main" id="{D10B92FB-D338-4D48-BFD7-0918909FFC5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928237"/>
            <a:ext cx="1244600" cy="696976"/>
          </a:xfrm>
        </p:spPr>
      </p:pic>
      <p:graphicFrame>
        <p:nvGraphicFramePr>
          <p:cNvPr id="37" name="Segnaposto contenuto 3">
            <a:extLst>
              <a:ext uri="{FF2B5EF4-FFF2-40B4-BE49-F238E27FC236}">
                <a16:creationId xmlns:a16="http://schemas.microsoft.com/office/drawing/2014/main" id="{D5E82F0E-8F85-405C-A53B-118A70D858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353155"/>
              </p:ext>
            </p:extLst>
          </p:nvPr>
        </p:nvGraphicFramePr>
        <p:xfrm>
          <a:off x="215900" y="1825625"/>
          <a:ext cx="1244600" cy="488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" name="CasellaDiTesto 47">
            <a:extLst>
              <a:ext uri="{FF2B5EF4-FFF2-40B4-BE49-F238E27FC236}">
                <a16:creationId xmlns:a16="http://schemas.microsoft.com/office/drawing/2014/main" id="{7C6270BD-034E-4AF1-9ECD-AEAC374748EB}"/>
              </a:ext>
            </a:extLst>
          </p:cNvPr>
          <p:cNvSpPr txBox="1"/>
          <p:nvPr/>
        </p:nvSpPr>
        <p:spPr>
          <a:xfrm>
            <a:off x="5470965" y="3259975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Isola San Giulio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6" name="Immagine 5" descr="Immagine che contiene esterni, edificio, erba, casa&#10;&#10;Descrizione generata automaticamente">
            <a:extLst>
              <a:ext uri="{FF2B5EF4-FFF2-40B4-BE49-F238E27FC236}">
                <a16:creationId xmlns:a16="http://schemas.microsoft.com/office/drawing/2014/main" id="{C74A5CEE-AA1E-4556-89C0-CD82B3F9B9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00" y="3429000"/>
            <a:ext cx="3548720" cy="1987283"/>
          </a:xfrm>
          <a:prstGeom prst="rect">
            <a:avLst/>
          </a:prstGeom>
        </p:spPr>
      </p:pic>
      <p:sp>
        <p:nvSpPr>
          <p:cNvPr id="16" name="CasellaDiTesto 47">
            <a:extLst>
              <a:ext uri="{FF2B5EF4-FFF2-40B4-BE49-F238E27FC236}">
                <a16:creationId xmlns:a16="http://schemas.microsoft.com/office/drawing/2014/main" id="{79927F3A-D6B4-4DD1-B0F9-31F1D64FB429}"/>
              </a:ext>
            </a:extLst>
          </p:cNvPr>
          <p:cNvSpPr txBox="1"/>
          <p:nvPr/>
        </p:nvSpPr>
        <p:spPr>
          <a:xfrm>
            <a:off x="9350175" y="5060136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Sacro Monte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22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569</Words>
  <Application>Microsoft Office PowerPoint</Application>
  <PresentationFormat>Panorámica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主题</vt:lpstr>
      <vt:lpstr>2022 ICS Congress Draft Program   Pre-congress: Lucca &amp;  surroundings, Tuscany, Italy  March 21 - 26   Congress: Verbania, Piedmont, Italy   March 26 - 30   Post-congress: the 3 Lakes   Orta (Italy), Locarno (Switzerland), Como (Italy)   March 30 - April 2   </vt:lpstr>
      <vt:lpstr>Pre-Congress: Tuscany</vt:lpstr>
      <vt:lpstr>Pre-Congress: Tuscany</vt:lpstr>
      <vt:lpstr>Pre-Congress: Tuscany </vt:lpstr>
      <vt:lpstr>Congress: Verbania</vt:lpstr>
      <vt:lpstr>Congress: Verbania </vt:lpstr>
      <vt:lpstr>Congress: Verbania</vt:lpstr>
      <vt:lpstr>Presentación de PowerPoint</vt:lpstr>
      <vt:lpstr>Post-Congress: Orta Lake</vt:lpstr>
      <vt:lpstr>Post-Congress: LakeMaggiore - Locarno  </vt:lpstr>
      <vt:lpstr>Post-Congress: Como Lake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文小冉</dc:creator>
  <cp:lastModifiedBy>Miguel Hernández</cp:lastModifiedBy>
  <cp:revision>852</cp:revision>
  <cp:lastPrinted>2019-04-16T22:46:32Z</cp:lastPrinted>
  <dcterms:created xsi:type="dcterms:W3CDTF">2015-05-04T08:06:22Z</dcterms:created>
  <dcterms:modified xsi:type="dcterms:W3CDTF">2020-08-03T14:13:42Z</dcterms:modified>
</cp:coreProperties>
</file>